
<file path=[Content_Types].xml><?xml version="1.0" encoding="utf-8"?>
<Types xmlns="http://schemas.openxmlformats.org/package/2006/content-types">
  <Override PartName="/ppt/slides/slide3.xml" ContentType="application/vnd.openxmlformats-officedocument.presentationml.slide+xml"/>
  <Override PartName="/docProps/core.xml" ContentType="application/vnd.openxmlformats-package.core-properties+xml"/>
  <Override PartName="/ppt/slideLayouts/slideLayout6.xml" ContentType="application/vnd.openxmlformats-officedocument.presentationml.slideLayout+xml"/>
  <Default Extension="rels" ContentType="application/vnd.openxmlformats-package.relationships+xml"/>
  <Override PartName="/ppt/slides/slide5.xml" ContentType="application/vnd.openxmlformats-officedocument.presentationml.slide+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s/slide4.xml" ContentType="application/vnd.openxmlformats-officedocument.presentationml.slide+xml"/>
  <Override PartName="/ppt/viewProps.xml" ContentType="application/vnd.openxmlformats-officedocument.presentationml.viewProps+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4.xml" ContentType="application/vnd.openxmlformats-officedocument.presentationml.slideLayout+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11" d="100"/>
          <a:sy n="111" d="100"/>
        </p:scale>
        <p:origin x="-816" y="-1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82BB1767-5786-1F46-8525-247EBE1F3AA3}" type="datetimeFigureOut">
              <a:rPr lang="en-US" smtClean="0"/>
              <a:t>11/17/15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4FF84E-369E-C94E-B79D-0E3757EF38C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2BB1767-5786-1F46-8525-247EBE1F3AA3}" type="datetimeFigureOut">
              <a:rPr lang="en-US" smtClean="0"/>
              <a:t>11/17/15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4FF84E-369E-C94E-B79D-0E3757EF38C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2BB1767-5786-1F46-8525-247EBE1F3AA3}" type="datetimeFigureOut">
              <a:rPr lang="en-US" smtClean="0"/>
              <a:t>11/17/15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4FF84E-369E-C94E-B79D-0E3757EF38C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2BB1767-5786-1F46-8525-247EBE1F3AA3}" type="datetimeFigureOut">
              <a:rPr lang="en-US" smtClean="0"/>
              <a:t>11/17/15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4FF84E-369E-C94E-B79D-0E3757EF38C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82BB1767-5786-1F46-8525-247EBE1F3AA3}" type="datetimeFigureOut">
              <a:rPr lang="en-US" smtClean="0"/>
              <a:t>11/17/15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4FF84E-369E-C94E-B79D-0E3757EF38C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82BB1767-5786-1F46-8525-247EBE1F3AA3}" type="datetimeFigureOut">
              <a:rPr lang="en-US" smtClean="0"/>
              <a:t>11/17/15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4FF84E-369E-C94E-B79D-0E3757EF38C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82BB1767-5786-1F46-8525-247EBE1F3AA3}" type="datetimeFigureOut">
              <a:rPr lang="en-US" smtClean="0"/>
              <a:t>11/17/15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4FF84E-369E-C94E-B79D-0E3757EF38C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2BB1767-5786-1F46-8525-247EBE1F3AA3}" type="datetimeFigureOut">
              <a:rPr lang="en-US" smtClean="0"/>
              <a:t>11/17/15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4FF84E-369E-C94E-B79D-0E3757EF38C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BB1767-5786-1F46-8525-247EBE1F3AA3}" type="datetimeFigureOut">
              <a:rPr lang="en-US" smtClean="0"/>
              <a:t>11/17/15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4FF84E-369E-C94E-B79D-0E3757EF38C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2BB1767-5786-1F46-8525-247EBE1F3AA3}" type="datetimeFigureOut">
              <a:rPr lang="en-US" smtClean="0"/>
              <a:t>11/17/15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4FF84E-369E-C94E-B79D-0E3757EF38C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2BB1767-5786-1F46-8525-247EBE1F3AA3}" type="datetimeFigureOut">
              <a:rPr lang="en-US" smtClean="0"/>
              <a:t>11/17/15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4FF84E-369E-C94E-B79D-0E3757EF38C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BB1767-5786-1F46-8525-247EBE1F3AA3}" type="datetimeFigureOut">
              <a:rPr lang="en-US" smtClean="0"/>
              <a:t>11/17/15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4FF84E-369E-C94E-B79D-0E3757EF38C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Creating a custom brush tool</a:t>
            </a:r>
            <a:endParaRPr lang="en-US" dirty="0"/>
          </a:p>
        </p:txBody>
      </p:sp>
      <p:sp>
        <p:nvSpPr>
          <p:cNvPr id="3" name="Subtitle 2"/>
          <p:cNvSpPr>
            <a:spLocks noGrp="1"/>
          </p:cNvSpPr>
          <p:nvPr>
            <p:ph type="subTitle" idx="1"/>
          </p:nvPr>
        </p:nvSpPr>
        <p:spPr/>
        <p:txBody>
          <a:bodyPr>
            <a:normAutofit fontScale="92500"/>
          </a:bodyPr>
          <a:lstStyle/>
          <a:p>
            <a:r>
              <a:rPr lang="en-US" dirty="0" smtClean="0"/>
              <a:t>Use this so that you can create your specific shaped selections into a saved shape which you can use as a brush.</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8932"/>
            <a:ext cx="8229600" cy="4525963"/>
          </a:xfrm>
        </p:spPr>
        <p:txBody>
          <a:bodyPr>
            <a:normAutofit/>
          </a:bodyPr>
          <a:lstStyle/>
          <a:p>
            <a:pPr>
              <a:buNone/>
            </a:pPr>
            <a:r>
              <a:rPr lang="en-US" sz="2300" dirty="0" smtClean="0"/>
              <a:t>1. Open Photoshop and open the image you want to create your brush from. I am using this image, which you can either copy from here or from the below link (this will be better quality).</a:t>
            </a:r>
            <a:endParaRPr lang="en-US" sz="2300" dirty="0"/>
          </a:p>
        </p:txBody>
      </p:sp>
      <p:sp>
        <p:nvSpPr>
          <p:cNvPr id="4" name="Rectangle 3"/>
          <p:cNvSpPr/>
          <p:nvPr/>
        </p:nvSpPr>
        <p:spPr>
          <a:xfrm>
            <a:off x="2286000" y="5595098"/>
            <a:ext cx="4572000" cy="923330"/>
          </a:xfrm>
          <a:prstGeom prst="rect">
            <a:avLst/>
          </a:prstGeom>
        </p:spPr>
        <p:txBody>
          <a:bodyPr>
            <a:spAutoFit/>
          </a:bodyPr>
          <a:lstStyle/>
          <a:p>
            <a:r>
              <a:rPr lang="en-US" dirty="0" smtClean="0"/>
              <a:t>http://photoshoptutorials.ws/images/stories/DriedBloodSplattersPhotoshopBrushes_F902/image_11.png</a:t>
            </a:r>
            <a:endParaRPr lang="en-US" dirty="0"/>
          </a:p>
        </p:txBody>
      </p:sp>
      <p:pic>
        <p:nvPicPr>
          <p:cNvPr id="5" name="Picture 4"/>
          <p:cNvPicPr>
            <a:picLocks noChangeAspect="1"/>
          </p:cNvPicPr>
          <p:nvPr/>
        </p:nvPicPr>
        <p:blipFill>
          <a:blip r:embed="rId2"/>
          <a:stretch>
            <a:fillRect/>
          </a:stretch>
        </p:blipFill>
        <p:spPr>
          <a:xfrm>
            <a:off x="2132741" y="2010184"/>
            <a:ext cx="4725259" cy="315017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3822" y="331816"/>
            <a:ext cx="6432977" cy="4525963"/>
          </a:xfrm>
        </p:spPr>
        <p:txBody>
          <a:bodyPr>
            <a:normAutofit/>
          </a:bodyPr>
          <a:lstStyle/>
          <a:p>
            <a:pPr>
              <a:buNone/>
            </a:pPr>
            <a:r>
              <a:rPr lang="en-US" sz="2100" dirty="0" smtClean="0"/>
              <a:t>2. Go to “Select” on the top menu bar, and click on “</a:t>
            </a:r>
            <a:r>
              <a:rPr lang="en-US" sz="2100" dirty="0" err="1" smtClean="0"/>
              <a:t>Colour</a:t>
            </a:r>
            <a:r>
              <a:rPr lang="en-US" sz="2100" dirty="0" smtClean="0"/>
              <a:t> Range”. This will open the below box. On your actual image, click anywhere on the shape you want to select. I clicked in the middle of the big blue blob. The adjust the sliders so that in the black and white image, you can see the shape you want to create in white.</a:t>
            </a:r>
            <a:endParaRPr lang="en-US" sz="2100" dirty="0"/>
          </a:p>
        </p:txBody>
      </p:sp>
      <p:pic>
        <p:nvPicPr>
          <p:cNvPr id="4" name="Picture 3" descr="Screen Shot 2015-11-17 at 12.46.59.png"/>
          <p:cNvPicPr>
            <a:picLocks noChangeAspect="1"/>
          </p:cNvPicPr>
          <p:nvPr/>
        </p:nvPicPr>
        <p:blipFill>
          <a:blip r:embed="rId2"/>
          <a:srcRect l="20895" r="59337" b="42730"/>
          <a:stretch>
            <a:fillRect/>
          </a:stretch>
        </p:blipFill>
        <p:spPr>
          <a:xfrm>
            <a:off x="274577" y="331816"/>
            <a:ext cx="1807635" cy="3272985"/>
          </a:xfrm>
          <a:prstGeom prst="rect">
            <a:avLst/>
          </a:prstGeom>
        </p:spPr>
      </p:pic>
      <p:pic>
        <p:nvPicPr>
          <p:cNvPr id="5" name="Picture 4" descr="Screen Shot 2015-11-17 at 12.47.38.png"/>
          <p:cNvPicPr>
            <a:picLocks noChangeAspect="1"/>
          </p:cNvPicPr>
          <p:nvPr/>
        </p:nvPicPr>
        <p:blipFill>
          <a:blip r:embed="rId3"/>
          <a:stretch>
            <a:fillRect/>
          </a:stretch>
        </p:blipFill>
        <p:spPr>
          <a:xfrm>
            <a:off x="2701622" y="2849037"/>
            <a:ext cx="5403244" cy="3769865"/>
          </a:xfrm>
          <a:prstGeom prst="rect">
            <a:avLst/>
          </a:prstGeom>
        </p:spPr>
      </p:pic>
      <p:sp>
        <p:nvSpPr>
          <p:cNvPr id="7" name="Donut 6"/>
          <p:cNvSpPr/>
          <p:nvPr/>
        </p:nvSpPr>
        <p:spPr>
          <a:xfrm>
            <a:off x="5274175" y="3359098"/>
            <a:ext cx="1830516" cy="491406"/>
          </a:xfrm>
          <a:prstGeom prst="donut">
            <a:avLst>
              <a:gd name="adj" fmla="val 1103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8" name="Donut 7"/>
          <p:cNvSpPr/>
          <p:nvPr/>
        </p:nvSpPr>
        <p:spPr>
          <a:xfrm>
            <a:off x="2896114" y="3991076"/>
            <a:ext cx="1969865" cy="2032410"/>
          </a:xfrm>
          <a:prstGeom prst="donut">
            <a:avLst>
              <a:gd name="adj" fmla="val 29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446187" y="4546158"/>
            <a:ext cx="1807635" cy="1477328"/>
          </a:xfrm>
          <a:prstGeom prst="rect">
            <a:avLst/>
          </a:prstGeom>
          <a:noFill/>
        </p:spPr>
        <p:txBody>
          <a:bodyPr wrap="square" rtlCol="0">
            <a:spAutoFit/>
          </a:bodyPr>
          <a:lstStyle/>
          <a:p>
            <a:r>
              <a:rPr lang="en-US" dirty="0" smtClean="0"/>
              <a:t>Click here on your image to tell the program what </a:t>
            </a:r>
            <a:r>
              <a:rPr lang="en-US" dirty="0" err="1" smtClean="0"/>
              <a:t>colour</a:t>
            </a:r>
            <a:r>
              <a:rPr lang="en-US" dirty="0" smtClean="0"/>
              <a:t> you want to select.</a:t>
            </a:r>
            <a:endParaRPr lang="en-US" dirty="0"/>
          </a:p>
        </p:txBody>
      </p:sp>
      <p:cxnSp>
        <p:nvCxnSpPr>
          <p:cNvPr id="11" name="Straight Arrow Connector 10"/>
          <p:cNvCxnSpPr/>
          <p:nvPr/>
        </p:nvCxnSpPr>
        <p:spPr>
          <a:xfrm flipV="1">
            <a:off x="2082212" y="4857779"/>
            <a:ext cx="1452972" cy="41694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94980"/>
            <a:ext cx="8229600" cy="4525963"/>
          </a:xfrm>
        </p:spPr>
        <p:txBody>
          <a:bodyPr>
            <a:normAutofit/>
          </a:bodyPr>
          <a:lstStyle/>
          <a:p>
            <a:pPr>
              <a:buNone/>
            </a:pPr>
            <a:r>
              <a:rPr lang="en-US" sz="2100" dirty="0" smtClean="0"/>
              <a:t>3. Once happy with your selection, go to “Edit”, then “Define Brush Preset”.</a:t>
            </a:r>
            <a:endParaRPr lang="en-US" sz="2100" dirty="0"/>
          </a:p>
        </p:txBody>
      </p:sp>
      <p:pic>
        <p:nvPicPr>
          <p:cNvPr id="4" name="Picture 3" descr="Screen Shot 2015-11-17 at 12.49.29.png"/>
          <p:cNvPicPr>
            <a:picLocks noChangeAspect="1"/>
          </p:cNvPicPr>
          <p:nvPr/>
        </p:nvPicPr>
        <p:blipFill>
          <a:blip r:embed="rId2"/>
          <a:stretch>
            <a:fillRect/>
          </a:stretch>
        </p:blipFill>
        <p:spPr>
          <a:xfrm>
            <a:off x="457200" y="1512318"/>
            <a:ext cx="3743766" cy="4968098"/>
          </a:xfrm>
          <a:prstGeom prst="rect">
            <a:avLst/>
          </a:prstGeom>
        </p:spPr>
      </p:pic>
      <p:sp>
        <p:nvSpPr>
          <p:cNvPr id="5" name="Donut 4"/>
          <p:cNvSpPr/>
          <p:nvPr/>
        </p:nvSpPr>
        <p:spPr>
          <a:xfrm>
            <a:off x="594918" y="5120943"/>
            <a:ext cx="1830516" cy="313968"/>
          </a:xfrm>
          <a:prstGeom prst="donut">
            <a:avLst>
              <a:gd name="adj" fmla="val 1103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pic>
        <p:nvPicPr>
          <p:cNvPr id="6" name="Picture 5" descr="Screen Shot 2015-11-17 at 12.50.34.png"/>
          <p:cNvPicPr>
            <a:picLocks noChangeAspect="1"/>
          </p:cNvPicPr>
          <p:nvPr/>
        </p:nvPicPr>
        <p:blipFill>
          <a:blip r:embed="rId3"/>
          <a:stretch>
            <a:fillRect/>
          </a:stretch>
        </p:blipFill>
        <p:spPr>
          <a:xfrm>
            <a:off x="4545484" y="3077877"/>
            <a:ext cx="4007966" cy="1188966"/>
          </a:xfrm>
          <a:prstGeom prst="rect">
            <a:avLst/>
          </a:prstGeom>
        </p:spPr>
      </p:pic>
      <p:sp>
        <p:nvSpPr>
          <p:cNvPr id="7" name="TextBox 6"/>
          <p:cNvSpPr txBox="1"/>
          <p:nvPr/>
        </p:nvSpPr>
        <p:spPr>
          <a:xfrm>
            <a:off x="4690698" y="4416581"/>
            <a:ext cx="3996102" cy="646331"/>
          </a:xfrm>
          <a:prstGeom prst="rect">
            <a:avLst/>
          </a:prstGeom>
          <a:noFill/>
        </p:spPr>
        <p:txBody>
          <a:bodyPr wrap="square" rtlCol="0">
            <a:spAutoFit/>
          </a:bodyPr>
          <a:lstStyle/>
          <a:p>
            <a:r>
              <a:rPr lang="en-US" dirty="0" smtClean="0"/>
              <a:t>Name your brush shape a name you will </a:t>
            </a:r>
            <a:r>
              <a:rPr lang="en-US" dirty="0" err="1" smtClean="0"/>
              <a:t>recognise</a:t>
            </a:r>
            <a:r>
              <a:rPr lang="en-US" dirty="0" smtClean="0"/>
              <a:t> and remember.</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9399"/>
            <a:ext cx="8229600" cy="4525963"/>
          </a:xfrm>
        </p:spPr>
        <p:txBody>
          <a:bodyPr>
            <a:normAutofit/>
          </a:bodyPr>
          <a:lstStyle/>
          <a:p>
            <a:pPr>
              <a:buNone/>
            </a:pPr>
            <a:r>
              <a:rPr lang="en-US" sz="2100" dirty="0" smtClean="0"/>
              <a:t>4. You have now saved your selection shape as a brush in your brush menu. You can now choose this and use it whenever you need to use a brush. I have used it to delete part of this gold layer, building on from the previous tutorial.</a:t>
            </a:r>
            <a:endParaRPr lang="en-US" sz="2100" dirty="0"/>
          </a:p>
        </p:txBody>
      </p:sp>
      <p:pic>
        <p:nvPicPr>
          <p:cNvPr id="4" name="Picture 3" descr="Screen Shot 2015-11-17 at 13.13.26.png"/>
          <p:cNvPicPr>
            <a:picLocks noChangeAspect="1"/>
          </p:cNvPicPr>
          <p:nvPr/>
        </p:nvPicPr>
        <p:blipFill>
          <a:blip r:embed="rId2"/>
          <a:srcRect r="60963" b="39137"/>
          <a:stretch>
            <a:fillRect/>
          </a:stretch>
        </p:blipFill>
        <p:spPr>
          <a:xfrm>
            <a:off x="3992813" y="2002336"/>
            <a:ext cx="4497107" cy="4382255"/>
          </a:xfrm>
          <a:prstGeom prst="rect">
            <a:avLst/>
          </a:prstGeom>
        </p:spPr>
      </p:pic>
      <p:pic>
        <p:nvPicPr>
          <p:cNvPr id="5" name="Picture 4" descr="Screen Shot 2015-11-17 at 13.13.04.png"/>
          <p:cNvPicPr>
            <a:picLocks noChangeAspect="1"/>
          </p:cNvPicPr>
          <p:nvPr/>
        </p:nvPicPr>
        <p:blipFill>
          <a:blip r:embed="rId3"/>
          <a:stretch>
            <a:fillRect/>
          </a:stretch>
        </p:blipFill>
        <p:spPr>
          <a:xfrm>
            <a:off x="1519229" y="2885052"/>
            <a:ext cx="1346200" cy="2781300"/>
          </a:xfrm>
          <a:prstGeom prst="rect">
            <a:avLst/>
          </a:prstGeom>
        </p:spPr>
      </p:pic>
      <p:sp>
        <p:nvSpPr>
          <p:cNvPr id="6" name="Donut 5"/>
          <p:cNvSpPr/>
          <p:nvPr/>
        </p:nvSpPr>
        <p:spPr>
          <a:xfrm>
            <a:off x="4290271" y="2393646"/>
            <a:ext cx="766529" cy="491406"/>
          </a:xfrm>
          <a:prstGeom prst="donut">
            <a:avLst>
              <a:gd name="adj" fmla="val 1103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7" name="Donut 6"/>
          <p:cNvSpPr/>
          <p:nvPr/>
        </p:nvSpPr>
        <p:spPr>
          <a:xfrm>
            <a:off x="4825936" y="4199781"/>
            <a:ext cx="574088" cy="491406"/>
          </a:xfrm>
          <a:prstGeom prst="donut">
            <a:avLst>
              <a:gd name="adj" fmla="val 1103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8" name="Donut 7"/>
          <p:cNvSpPr/>
          <p:nvPr/>
        </p:nvSpPr>
        <p:spPr>
          <a:xfrm>
            <a:off x="1353676" y="4016113"/>
            <a:ext cx="766529" cy="675074"/>
          </a:xfrm>
          <a:prstGeom prst="donut">
            <a:avLst>
              <a:gd name="adj" fmla="val 1103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cxnSp>
        <p:nvCxnSpPr>
          <p:cNvPr id="10" name="Straight Arrow Connector 9"/>
          <p:cNvCxnSpPr/>
          <p:nvPr/>
        </p:nvCxnSpPr>
        <p:spPr>
          <a:xfrm flipV="1">
            <a:off x="2322467" y="2746060"/>
            <a:ext cx="1819076" cy="145372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7770"/>
            <a:ext cx="8229600" cy="4525963"/>
          </a:xfrm>
        </p:spPr>
        <p:txBody>
          <a:bodyPr>
            <a:normAutofit/>
          </a:bodyPr>
          <a:lstStyle/>
          <a:p>
            <a:pPr>
              <a:buNone/>
            </a:pPr>
            <a:r>
              <a:rPr lang="en-US" sz="2200" dirty="0" smtClean="0"/>
              <a:t>	Here are 2 versions of my deleted gold layer, making it into a mask layer and then using my custom brush shape to delete parts of it by painting with black.</a:t>
            </a:r>
            <a:endParaRPr lang="en-US" sz="2200" dirty="0"/>
          </a:p>
        </p:txBody>
      </p:sp>
      <p:pic>
        <p:nvPicPr>
          <p:cNvPr id="4" name="Picture 3" descr="Screen Shot 2015-11-17 at 13.12.06.png"/>
          <p:cNvPicPr>
            <a:picLocks noChangeAspect="1"/>
          </p:cNvPicPr>
          <p:nvPr/>
        </p:nvPicPr>
        <p:blipFill>
          <a:blip r:embed="rId2"/>
          <a:stretch>
            <a:fillRect/>
          </a:stretch>
        </p:blipFill>
        <p:spPr>
          <a:xfrm>
            <a:off x="5015607" y="1901161"/>
            <a:ext cx="3141631" cy="4522045"/>
          </a:xfrm>
          <a:prstGeom prst="rect">
            <a:avLst/>
          </a:prstGeom>
        </p:spPr>
      </p:pic>
      <p:pic>
        <p:nvPicPr>
          <p:cNvPr id="5" name="Picture 4" descr="Screen Shot 2015-11-17 at 13.12.21.png"/>
          <p:cNvPicPr>
            <a:picLocks noChangeAspect="1"/>
          </p:cNvPicPr>
          <p:nvPr/>
        </p:nvPicPr>
        <p:blipFill>
          <a:blip r:embed="rId3"/>
          <a:stretch>
            <a:fillRect/>
          </a:stretch>
        </p:blipFill>
        <p:spPr>
          <a:xfrm>
            <a:off x="1005958" y="1901161"/>
            <a:ext cx="3163834" cy="452204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TotalTime>
  <Words>299</Words>
  <Application>Microsoft Macintosh PowerPoint</Application>
  <PresentationFormat>On-screen Show (4:3)</PresentationFormat>
  <Paragraphs>10</Paragraphs>
  <Slides>6</Slides>
  <Notes>0</Notes>
  <HiddenSlides>0</HiddenSlides>
  <MMClips>0</MMClips>
  <ScaleCrop>false</ScaleCrop>
  <HeadingPairs>
    <vt:vector size="4" baseType="variant">
      <vt:variant>
        <vt:lpstr>Design Template</vt:lpstr>
      </vt:variant>
      <vt:variant>
        <vt:i4>1</vt:i4>
      </vt:variant>
      <vt:variant>
        <vt:lpstr>Slide Titles</vt:lpstr>
      </vt:variant>
      <vt:variant>
        <vt:i4>6</vt:i4>
      </vt:variant>
    </vt:vector>
  </HeadingPairs>
  <TitlesOfParts>
    <vt:vector size="7" baseType="lpstr">
      <vt:lpstr>Office Theme</vt:lpstr>
      <vt:lpstr>Creating a custom brush tool</vt:lpstr>
      <vt:lpstr>Slide 2</vt:lpstr>
      <vt:lpstr>Slide 3</vt:lpstr>
      <vt:lpstr>Slide 4</vt:lpstr>
      <vt:lpstr>Slide 5</vt:lpstr>
      <vt:lpstr>Slide 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custom brush tool</dc:title>
  <dc:creator>Mia Hodgson</dc:creator>
  <cp:lastModifiedBy>Mia Hodgson</cp:lastModifiedBy>
  <cp:revision>1</cp:revision>
  <dcterms:created xsi:type="dcterms:W3CDTF">2015-11-17T12:36:58Z</dcterms:created>
  <dcterms:modified xsi:type="dcterms:W3CDTF">2015-11-17T13:19:49Z</dcterms:modified>
</cp:coreProperties>
</file>