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7"/>
  </p:notesMasterIdLst>
  <p:sldIdLst>
    <p:sldId id="259" r:id="rId2"/>
    <p:sldId id="260" r:id="rId3"/>
    <p:sldId id="256" r:id="rId4"/>
    <p:sldId id="257" r:id="rId5"/>
    <p:sldId id="258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81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539978-9F6C-7D49-9A00-2559BAC75CAE}" type="datetimeFigureOut">
              <a:rPr lang="en-US" smtClean="0"/>
              <a:pPr/>
              <a:t>11/10/15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D27E85-D1A1-534D-B2DB-E98D13ACB77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http://vimeo.com/77654682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27E85-D1A1-534D-B2DB-E98D13ACB77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www.youtube.com/watch?v</a:t>
            </a:r>
            <a:r>
              <a:rPr lang="en-US" dirty="0" smtClean="0"/>
              <a:t>=PifRTVqN1dk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27E85-D1A1-534D-B2DB-E98D13ACB77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830B9-4827-CF45-8183-A6467C234CDA}" type="datetimeFigureOut">
              <a:rPr lang="en-US" smtClean="0"/>
              <a:pPr/>
              <a:t>11/10/15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E0580-59EF-074F-AEA8-F02B039554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830B9-4827-CF45-8183-A6467C234CDA}" type="datetimeFigureOut">
              <a:rPr lang="en-US" smtClean="0"/>
              <a:pPr/>
              <a:t>11/10/15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E0580-59EF-074F-AEA8-F02B039554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830B9-4827-CF45-8183-A6467C234CDA}" type="datetimeFigureOut">
              <a:rPr lang="en-US" smtClean="0"/>
              <a:pPr/>
              <a:t>11/10/15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E0580-59EF-074F-AEA8-F02B039554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830B9-4827-CF45-8183-A6467C234CDA}" type="datetimeFigureOut">
              <a:rPr lang="en-US" smtClean="0"/>
              <a:pPr/>
              <a:t>11/10/15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E0580-59EF-074F-AEA8-F02B039554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830B9-4827-CF45-8183-A6467C234CDA}" type="datetimeFigureOut">
              <a:rPr lang="en-US" smtClean="0"/>
              <a:pPr/>
              <a:t>11/10/15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E0580-59EF-074F-AEA8-F02B039554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830B9-4827-CF45-8183-A6467C234CDA}" type="datetimeFigureOut">
              <a:rPr lang="en-US" smtClean="0"/>
              <a:pPr/>
              <a:t>11/10/15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E0580-59EF-074F-AEA8-F02B039554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830B9-4827-CF45-8183-A6467C234CDA}" type="datetimeFigureOut">
              <a:rPr lang="en-US" smtClean="0"/>
              <a:pPr/>
              <a:t>11/10/15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E0580-59EF-074F-AEA8-F02B039554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830B9-4827-CF45-8183-A6467C234CDA}" type="datetimeFigureOut">
              <a:rPr lang="en-US" smtClean="0"/>
              <a:pPr/>
              <a:t>11/10/15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E0580-59EF-074F-AEA8-F02B039554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830B9-4827-CF45-8183-A6467C234CDA}" type="datetimeFigureOut">
              <a:rPr lang="en-US" smtClean="0"/>
              <a:pPr/>
              <a:t>11/10/15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E0580-59EF-074F-AEA8-F02B039554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830B9-4827-CF45-8183-A6467C234CDA}" type="datetimeFigureOut">
              <a:rPr lang="en-US" smtClean="0"/>
              <a:pPr/>
              <a:t>11/10/15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E0580-59EF-074F-AEA8-F02B039554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830B9-4827-CF45-8183-A6467C234CDA}" type="datetimeFigureOut">
              <a:rPr lang="en-US" smtClean="0"/>
              <a:pPr/>
              <a:t>11/10/15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E0580-59EF-074F-AEA8-F02B039554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830B9-4827-CF45-8183-A6467C234CDA}" type="datetimeFigureOut">
              <a:rPr lang="en-US" smtClean="0"/>
              <a:pPr/>
              <a:t>11/10/15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E0580-59EF-074F-AEA8-F02B039554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378644" y="5434409"/>
            <a:ext cx="8229600" cy="1143000"/>
          </a:xfrm>
        </p:spPr>
        <p:txBody>
          <a:bodyPr>
            <a:normAutofit/>
          </a:bodyPr>
          <a:lstStyle/>
          <a:p>
            <a:r>
              <a:rPr lang="en-US" sz="3700" dirty="0" smtClean="0"/>
              <a:t>Daniel Crooks</a:t>
            </a:r>
            <a:endParaRPr lang="en-US" sz="3700" dirty="0"/>
          </a:p>
        </p:txBody>
      </p:sp>
      <p:pic>
        <p:nvPicPr>
          <p:cNvPr id="4" name="Content Placeholder 3" descr="Screen Shot 2015-01-27 at 21.11.40.png"/>
          <p:cNvPicPr>
            <a:picLocks noGrp="1" noChangeAspect="1"/>
          </p:cNvPicPr>
          <p:nvPr>
            <p:ph idx="1"/>
          </p:nvPr>
        </p:nvPicPr>
        <p:blipFill>
          <a:blip r:embed="rId3"/>
          <a:srcRect l="-2485" r="-2485"/>
          <a:stretch>
            <a:fillRect/>
          </a:stretch>
        </p:blipFill>
        <p:spPr>
          <a:xfrm>
            <a:off x="169846" y="498970"/>
            <a:ext cx="8974154" cy="4935439"/>
          </a:xfrm>
        </p:spPr>
      </p:pic>
      <p:sp>
        <p:nvSpPr>
          <p:cNvPr id="5" name="TextBox 4"/>
          <p:cNvSpPr txBox="1"/>
          <p:nvPr/>
        </p:nvSpPr>
        <p:spPr>
          <a:xfrm>
            <a:off x="3658766" y="5434409"/>
            <a:ext cx="5103628" cy="10618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100" dirty="0" smtClean="0"/>
              <a:t>What do you think the artist is trying to explore in this work?</a:t>
            </a:r>
          </a:p>
          <a:p>
            <a:r>
              <a:rPr lang="en-US" sz="2100" dirty="0" smtClean="0"/>
              <a:t>How does it link to your “movement” work?</a:t>
            </a:r>
            <a:endParaRPr lang="en-US" sz="2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evitation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346" y="0"/>
            <a:ext cx="810260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1-27 at 20.25.53.png"/>
          <p:cNvPicPr>
            <a:picLocks noChangeAspect="1"/>
          </p:cNvPicPr>
          <p:nvPr/>
        </p:nvPicPr>
        <p:blipFill>
          <a:blip r:embed="rId3"/>
          <a:srcRect b="19679"/>
          <a:stretch>
            <a:fillRect/>
          </a:stretch>
        </p:blipFill>
        <p:spPr>
          <a:xfrm>
            <a:off x="3175098" y="0"/>
            <a:ext cx="3187156" cy="6858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640022" y="1825775"/>
            <a:ext cx="2290608" cy="468233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640022" y="1162403"/>
            <a:ext cx="2290607" cy="41869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175098" y="1791755"/>
            <a:ext cx="450052" cy="4933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175098" y="4581162"/>
            <a:ext cx="450052" cy="493623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175098" y="3413407"/>
            <a:ext cx="450052" cy="456893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175098" y="929898"/>
            <a:ext cx="450052" cy="40735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542971" y="260825"/>
            <a:ext cx="24493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Rectangular Marquee Tool </a:t>
            </a:r>
            <a:r>
              <a:rPr lang="en-US" dirty="0" smtClean="0"/>
              <a:t>- use this to select with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542971" y="1456838"/>
            <a:ext cx="24493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Single Column Marquee Tool </a:t>
            </a:r>
            <a:r>
              <a:rPr lang="en-US" dirty="0" smtClean="0"/>
              <a:t>- use this to select the pixels you will stretch out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0719" y="2992084"/>
            <a:ext cx="25627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Clone Stamp Tool </a:t>
            </a:r>
            <a:r>
              <a:rPr lang="en-US" dirty="0" smtClean="0"/>
              <a:t>– use this to cover over parts of your original image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111285" y="560566"/>
            <a:ext cx="1542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Move tool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4832" y="1502609"/>
            <a:ext cx="2642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Quick selection tool </a:t>
            </a:r>
            <a:r>
              <a:rPr lang="en-US" dirty="0" smtClean="0"/>
              <a:t>– use this to select your figure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94832" y="5074785"/>
            <a:ext cx="26421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Smudge tool </a:t>
            </a:r>
            <a:r>
              <a:rPr lang="en-US" dirty="0" smtClean="0"/>
              <a:t>– use this to blend the edges of your layers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0" idx="2"/>
          </p:cNvCxnSpPr>
          <p:nvPr/>
        </p:nvCxnSpPr>
        <p:spPr>
          <a:xfrm rot="10800000">
            <a:off x="2245248" y="776805"/>
            <a:ext cx="929850" cy="3567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>
            <a:off x="2857590" y="1825775"/>
            <a:ext cx="317509" cy="1247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>
            <a:off x="2541132" y="3657834"/>
            <a:ext cx="633441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2810741" y="4874824"/>
            <a:ext cx="411207" cy="31751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5930630" y="929898"/>
            <a:ext cx="612341" cy="44185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930630" y="2055415"/>
            <a:ext cx="612341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542971" y="5473005"/>
            <a:ext cx="2449361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0000FF"/>
                </a:solidFill>
              </a:rPr>
              <a:t>REMEMBER!!!</a:t>
            </a:r>
            <a:endParaRPr lang="en-US" dirty="0" smtClean="0"/>
          </a:p>
          <a:p>
            <a:pPr algn="ctr"/>
            <a:r>
              <a:rPr lang="en-US" dirty="0" smtClean="0"/>
              <a:t>Check the settings of your tools are the same as in the video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67763" y="2855287"/>
            <a:ext cx="3576238" cy="261771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3400" dirty="0" smtClean="0"/>
              <a:t>Go to </a:t>
            </a:r>
            <a:r>
              <a:rPr lang="en-US" sz="3400" dirty="0" err="1" smtClean="0"/>
              <a:t>youtube</a:t>
            </a:r>
            <a:r>
              <a:rPr lang="en-US" sz="3400" dirty="0" smtClean="0"/>
              <a:t> and type in: “</a:t>
            </a:r>
            <a:r>
              <a:rPr lang="en-US" sz="3400" b="1" dirty="0" smtClean="0"/>
              <a:t>Photoshop CC14 </a:t>
            </a:r>
            <a:r>
              <a:rPr lang="en-US" sz="3400" b="1" dirty="0" err="1" smtClean="0"/>
              <a:t>Liquify</a:t>
            </a:r>
            <a:r>
              <a:rPr lang="en-US" sz="3400" b="1" dirty="0" smtClean="0"/>
              <a:t> Tutorial</a:t>
            </a:r>
            <a:r>
              <a:rPr lang="en-US" sz="3400" dirty="0" smtClean="0"/>
              <a:t>”</a:t>
            </a:r>
            <a:endParaRPr lang="en-US" sz="3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0421"/>
            <a:ext cx="8229600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dirty="0" smtClean="0"/>
              <a:t>The stages you will work in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4022"/>
            <a:ext cx="8229600" cy="5568050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Open image in </a:t>
            </a:r>
            <a:r>
              <a:rPr lang="en-US" dirty="0"/>
              <a:t>P</a:t>
            </a:r>
            <a:r>
              <a:rPr lang="en-US" dirty="0" smtClean="0"/>
              <a:t>hotoshop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Use </a:t>
            </a:r>
            <a:r>
              <a:rPr lang="en-US" b="1" i="1" dirty="0" smtClean="0">
                <a:solidFill>
                  <a:srgbClr val="0000FF"/>
                </a:solidFill>
              </a:rPr>
              <a:t>Quick Selection Tool</a:t>
            </a:r>
            <a:r>
              <a:rPr lang="en-US" b="1" dirty="0" smtClean="0"/>
              <a:t> </a:t>
            </a:r>
            <a:r>
              <a:rPr lang="en-US" dirty="0" smtClean="0"/>
              <a:t>to select figure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Make this a new layer by going to </a:t>
            </a:r>
            <a:r>
              <a:rPr lang="en-US" b="1" i="1" dirty="0" smtClean="0">
                <a:solidFill>
                  <a:srgbClr val="0000FF"/>
                </a:solidFill>
              </a:rPr>
              <a:t>Layer – New – Layer via Copy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Use </a:t>
            </a:r>
            <a:r>
              <a:rPr lang="en-US" b="1" i="1" dirty="0">
                <a:solidFill>
                  <a:srgbClr val="0000FF"/>
                </a:solidFill>
              </a:rPr>
              <a:t>Single Column Marquee Tool </a:t>
            </a:r>
            <a:r>
              <a:rPr lang="en-US" dirty="0" smtClean="0"/>
              <a:t>to select a row down the middle of your figure and repeat step 3.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Go to </a:t>
            </a:r>
            <a:r>
              <a:rPr lang="en-US" b="1" i="1" dirty="0">
                <a:solidFill>
                  <a:srgbClr val="0000FF"/>
                </a:solidFill>
              </a:rPr>
              <a:t>Edit – Free Transform </a:t>
            </a:r>
            <a:r>
              <a:rPr lang="en-US" dirty="0" smtClean="0"/>
              <a:t>and stretch out this row. Click tick when done.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TRICKY PART – </a:t>
            </a:r>
            <a:r>
              <a:rPr lang="en-US" dirty="0" smtClean="0"/>
              <a:t>click onto the layer with your figure, use the </a:t>
            </a:r>
            <a:r>
              <a:rPr lang="en-US" sz="3226" b="1" i="1" dirty="0">
                <a:solidFill>
                  <a:srgbClr val="0000FF"/>
                </a:solidFill>
              </a:rPr>
              <a:t>Rectangular Marquee Tool </a:t>
            </a:r>
            <a:r>
              <a:rPr lang="en-US" dirty="0" smtClean="0"/>
              <a:t>and select the part of your figure that sits behind your stretched layer. Then do </a:t>
            </a:r>
            <a:r>
              <a:rPr lang="en-US" sz="3226" b="1" i="1" dirty="0" smtClean="0">
                <a:solidFill>
                  <a:srgbClr val="0000FF"/>
                </a:solidFill>
              </a:rPr>
              <a:t>Layer </a:t>
            </a:r>
            <a:r>
              <a:rPr lang="en-US" sz="3226" b="1" i="1" dirty="0">
                <a:solidFill>
                  <a:srgbClr val="0000FF"/>
                </a:solidFill>
              </a:rPr>
              <a:t>– New – Layer via </a:t>
            </a:r>
            <a:r>
              <a:rPr lang="en-US" sz="3226" b="1" i="1" u="sng" dirty="0" smtClean="0">
                <a:solidFill>
                  <a:srgbClr val="0000FF"/>
                </a:solidFill>
              </a:rPr>
              <a:t>Cut</a:t>
            </a:r>
            <a:r>
              <a:rPr lang="en-US" sz="3226" i="1" dirty="0" smtClean="0">
                <a:solidFill>
                  <a:srgbClr val="0000FF"/>
                </a:solidFill>
              </a:rPr>
              <a:t>.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3226" dirty="0" smtClean="0">
                <a:solidFill>
                  <a:srgbClr val="000000"/>
                </a:solidFill>
              </a:rPr>
              <a:t>Move this new layer into position.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3226" dirty="0" smtClean="0">
                <a:solidFill>
                  <a:srgbClr val="000000"/>
                </a:solidFill>
              </a:rPr>
              <a:t>Click your stretched layer. Go to </a:t>
            </a:r>
            <a:r>
              <a:rPr lang="en-US" b="1" i="1" dirty="0">
                <a:solidFill>
                  <a:srgbClr val="0000FF"/>
                </a:solidFill>
              </a:rPr>
              <a:t>Filter</a:t>
            </a:r>
            <a:r>
              <a:rPr lang="en-US" b="1" i="1" dirty="0" smtClean="0">
                <a:solidFill>
                  <a:srgbClr val="0000FF"/>
                </a:solidFill>
              </a:rPr>
              <a:t> – </a:t>
            </a:r>
            <a:r>
              <a:rPr lang="en-US" b="1" i="1" dirty="0" err="1" smtClean="0">
                <a:solidFill>
                  <a:srgbClr val="0000FF"/>
                </a:solidFill>
              </a:rPr>
              <a:t>Liquify</a:t>
            </a:r>
            <a:r>
              <a:rPr lang="en-US" i="1" dirty="0" smtClean="0">
                <a:solidFill>
                  <a:srgbClr val="0000FF"/>
                </a:solidFill>
              </a:rPr>
              <a:t>. </a:t>
            </a:r>
            <a:r>
              <a:rPr lang="en-US" dirty="0" smtClean="0">
                <a:solidFill>
                  <a:srgbClr val="000000"/>
                </a:solidFill>
              </a:rPr>
              <a:t>Use the settings to create movement. Click ok when done.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Click the background layer. Use the </a:t>
            </a:r>
            <a:r>
              <a:rPr lang="en-US" b="1" i="1" dirty="0">
                <a:solidFill>
                  <a:srgbClr val="0000FF"/>
                </a:solidFill>
              </a:rPr>
              <a:t>Clone Stamp Tool </a:t>
            </a:r>
            <a:r>
              <a:rPr lang="en-US" dirty="0" smtClean="0">
                <a:solidFill>
                  <a:srgbClr val="000000"/>
                </a:solidFill>
              </a:rPr>
              <a:t>to paint over parts of your original image.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Click the stretched layer. Use </a:t>
            </a:r>
            <a:r>
              <a:rPr lang="en-US" sz="3273" b="1" i="1" dirty="0">
                <a:solidFill>
                  <a:srgbClr val="0000FF"/>
                </a:solidFill>
              </a:rPr>
              <a:t>Smudge</a:t>
            </a:r>
            <a:r>
              <a:rPr lang="en-US" sz="3273" b="1" i="1" dirty="0" smtClean="0">
                <a:solidFill>
                  <a:srgbClr val="0000FF"/>
                </a:solidFill>
              </a:rPr>
              <a:t> Tool </a:t>
            </a:r>
            <a:r>
              <a:rPr lang="en-US" dirty="0" smtClean="0">
                <a:solidFill>
                  <a:srgbClr val="000000"/>
                </a:solidFill>
              </a:rPr>
              <a:t>to smooth the edge on your stretched layer into those behind it.</a:t>
            </a:r>
            <a:endParaRPr lang="en-US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If you get stuck or make a mistake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DBEEF4"/>
          </a:solidFill>
        </p:spPr>
        <p:txBody>
          <a:bodyPr/>
          <a:lstStyle/>
          <a:p>
            <a:r>
              <a:rPr lang="en-US" dirty="0" smtClean="0"/>
              <a:t>Use the video to help you. Pause it as you work along with it. DO NOT WATCH IT ALL AT ONCE!</a:t>
            </a:r>
          </a:p>
          <a:p>
            <a:r>
              <a:rPr lang="en-US" dirty="0" smtClean="0"/>
              <a:t>If you make a mistake …</a:t>
            </a:r>
            <a:endParaRPr lang="en-US" dirty="0"/>
          </a:p>
        </p:txBody>
      </p:sp>
      <p:pic>
        <p:nvPicPr>
          <p:cNvPr id="4" name="Picture 3" descr="Screen Shot 2015-01-27 at 21.05.41.png"/>
          <p:cNvPicPr>
            <a:picLocks noChangeAspect="1"/>
          </p:cNvPicPr>
          <p:nvPr/>
        </p:nvPicPr>
        <p:blipFill>
          <a:blip r:embed="rId2"/>
          <a:srcRect l="21923"/>
          <a:stretch>
            <a:fillRect/>
          </a:stretch>
        </p:blipFill>
        <p:spPr>
          <a:xfrm>
            <a:off x="623680" y="3826025"/>
            <a:ext cx="4452165" cy="2857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81158" y="4456708"/>
            <a:ext cx="300564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Click on </a:t>
            </a:r>
            <a:r>
              <a:rPr lang="en-US" sz="2800" b="1" i="1" dirty="0" smtClean="0">
                <a:solidFill>
                  <a:srgbClr val="0000FF"/>
                </a:solidFill>
              </a:rPr>
              <a:t>History</a:t>
            </a:r>
            <a:r>
              <a:rPr lang="en-US" sz="2400" dirty="0" smtClean="0"/>
              <a:t> and go back as far as you need to.</a:t>
            </a:r>
            <a:endParaRPr lang="en-US" sz="2400" dirty="0"/>
          </a:p>
        </p:txBody>
      </p:sp>
      <p:sp>
        <p:nvSpPr>
          <p:cNvPr id="6" name="Oval 5"/>
          <p:cNvSpPr/>
          <p:nvPr/>
        </p:nvSpPr>
        <p:spPr>
          <a:xfrm>
            <a:off x="3549308" y="4456708"/>
            <a:ext cx="1009228" cy="82783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6" idx="6"/>
          </p:cNvCxnSpPr>
          <p:nvPr/>
        </p:nvCxnSpPr>
        <p:spPr>
          <a:xfrm>
            <a:off x="4558536" y="4870626"/>
            <a:ext cx="1122622" cy="56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371</Words>
  <Application>Microsoft Macintosh PowerPoint</Application>
  <PresentationFormat>On-screen Show (4:3)</PresentationFormat>
  <Paragraphs>31</Paragraphs>
  <Slides>5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Daniel Crooks</vt:lpstr>
      <vt:lpstr>Slide 2</vt:lpstr>
      <vt:lpstr>Go to youtube and type in: “Photoshop CC14 Liquify Tutorial”</vt:lpstr>
      <vt:lpstr>The stages you will work in …</vt:lpstr>
      <vt:lpstr>If you get stuck or make a mistake 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Daniel Crooks</dc:title>
  <dc:creator>Mia Hodgson</dc:creator>
  <cp:lastModifiedBy>Mia Hodgson</cp:lastModifiedBy>
  <cp:revision>2</cp:revision>
  <cp:lastPrinted>2015-02-04T09:57:51Z</cp:lastPrinted>
  <dcterms:created xsi:type="dcterms:W3CDTF">2015-11-10T19:31:01Z</dcterms:created>
  <dcterms:modified xsi:type="dcterms:W3CDTF">2015-11-10T19:32:51Z</dcterms:modified>
</cp:coreProperties>
</file>