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1" r:id="rId7"/>
    <p:sldId id="257" r:id="rId8"/>
    <p:sldId id="258" r:id="rId9"/>
    <p:sldId id="259"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varScale="1">
        <p:scale>
          <a:sx n="45" d="100"/>
          <a:sy n="45" d="100"/>
        </p:scale>
        <p:origin x="72"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1EAD-5256-4D7F-985F-BF891E75F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8B61379-C078-4F04-AFC8-4391116041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9C0BFF-B819-4E0D-8560-10A1190DD37E}"/>
              </a:ext>
            </a:extLst>
          </p:cNvPr>
          <p:cNvSpPr>
            <a:spLocks noGrp="1"/>
          </p:cNvSpPr>
          <p:nvPr>
            <p:ph type="dt" sz="half" idx="10"/>
          </p:nvPr>
        </p:nvSpPr>
        <p:spPr/>
        <p:txBody>
          <a:bodyPr/>
          <a:lstStyle/>
          <a:p>
            <a:fld id="{150AA636-B957-4830-9329-B556512DBFEF}" type="datetimeFigureOut">
              <a:rPr lang="en-GB" smtClean="0"/>
              <a:t>22/03/2021</a:t>
            </a:fld>
            <a:endParaRPr lang="en-GB"/>
          </a:p>
        </p:txBody>
      </p:sp>
      <p:sp>
        <p:nvSpPr>
          <p:cNvPr id="5" name="Footer Placeholder 4">
            <a:extLst>
              <a:ext uri="{FF2B5EF4-FFF2-40B4-BE49-F238E27FC236}">
                <a16:creationId xmlns:a16="http://schemas.microsoft.com/office/drawing/2014/main" id="{41F69C3C-F982-4082-9463-3D5D5DDBF4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D1CEDE-F698-445B-845C-9DA2546549B3}"/>
              </a:ext>
            </a:extLst>
          </p:cNvPr>
          <p:cNvSpPr>
            <a:spLocks noGrp="1"/>
          </p:cNvSpPr>
          <p:nvPr>
            <p:ph type="sldNum" sz="quarter" idx="12"/>
          </p:nvPr>
        </p:nvSpPr>
        <p:spPr/>
        <p:txBody>
          <a:bodyPr/>
          <a:lstStyle/>
          <a:p>
            <a:fld id="{F633341C-FD03-4A6A-8BB0-EFB6AAAC4C4B}" type="slidenum">
              <a:rPr lang="en-GB" smtClean="0"/>
              <a:t>‹#›</a:t>
            </a:fld>
            <a:endParaRPr lang="en-GB"/>
          </a:p>
        </p:txBody>
      </p:sp>
    </p:spTree>
    <p:extLst>
      <p:ext uri="{BB962C8B-B14F-4D97-AF65-F5344CB8AC3E}">
        <p14:creationId xmlns:p14="http://schemas.microsoft.com/office/powerpoint/2010/main" val="244538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9236-F4F8-47E1-B030-ED7988465C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8E939F-02AE-4552-AD17-919E1DFCE0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A75F8B-124B-4480-B0AD-E10A8C332C08}"/>
              </a:ext>
            </a:extLst>
          </p:cNvPr>
          <p:cNvSpPr>
            <a:spLocks noGrp="1"/>
          </p:cNvSpPr>
          <p:nvPr>
            <p:ph type="dt" sz="half" idx="10"/>
          </p:nvPr>
        </p:nvSpPr>
        <p:spPr/>
        <p:txBody>
          <a:bodyPr/>
          <a:lstStyle/>
          <a:p>
            <a:fld id="{150AA636-B957-4830-9329-B556512DBFEF}" type="datetimeFigureOut">
              <a:rPr lang="en-GB" smtClean="0"/>
              <a:t>22/03/2021</a:t>
            </a:fld>
            <a:endParaRPr lang="en-GB"/>
          </a:p>
        </p:txBody>
      </p:sp>
      <p:sp>
        <p:nvSpPr>
          <p:cNvPr id="5" name="Footer Placeholder 4">
            <a:extLst>
              <a:ext uri="{FF2B5EF4-FFF2-40B4-BE49-F238E27FC236}">
                <a16:creationId xmlns:a16="http://schemas.microsoft.com/office/drawing/2014/main" id="{3F49566A-CAF9-4A76-AB87-C2E65278AD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31C952-8BDE-4E1E-9341-ADFB1FBB58B1}"/>
              </a:ext>
            </a:extLst>
          </p:cNvPr>
          <p:cNvSpPr>
            <a:spLocks noGrp="1"/>
          </p:cNvSpPr>
          <p:nvPr>
            <p:ph type="sldNum" sz="quarter" idx="12"/>
          </p:nvPr>
        </p:nvSpPr>
        <p:spPr/>
        <p:txBody>
          <a:bodyPr/>
          <a:lstStyle/>
          <a:p>
            <a:fld id="{F633341C-FD03-4A6A-8BB0-EFB6AAAC4C4B}" type="slidenum">
              <a:rPr lang="en-GB" smtClean="0"/>
              <a:t>‹#›</a:t>
            </a:fld>
            <a:endParaRPr lang="en-GB"/>
          </a:p>
        </p:txBody>
      </p:sp>
    </p:spTree>
    <p:extLst>
      <p:ext uri="{BB962C8B-B14F-4D97-AF65-F5344CB8AC3E}">
        <p14:creationId xmlns:p14="http://schemas.microsoft.com/office/powerpoint/2010/main" val="62290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ED42D2-CC6C-472F-BDCD-E0C0D17C01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672A80-251F-4963-9C7B-37050E9646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6C5CDA-8E77-4461-92B6-C90EC13856B4}"/>
              </a:ext>
            </a:extLst>
          </p:cNvPr>
          <p:cNvSpPr>
            <a:spLocks noGrp="1"/>
          </p:cNvSpPr>
          <p:nvPr>
            <p:ph type="dt" sz="half" idx="10"/>
          </p:nvPr>
        </p:nvSpPr>
        <p:spPr/>
        <p:txBody>
          <a:bodyPr/>
          <a:lstStyle/>
          <a:p>
            <a:fld id="{150AA636-B957-4830-9329-B556512DBFEF}" type="datetimeFigureOut">
              <a:rPr lang="en-GB" smtClean="0"/>
              <a:t>22/03/2021</a:t>
            </a:fld>
            <a:endParaRPr lang="en-GB"/>
          </a:p>
        </p:txBody>
      </p:sp>
      <p:sp>
        <p:nvSpPr>
          <p:cNvPr id="5" name="Footer Placeholder 4">
            <a:extLst>
              <a:ext uri="{FF2B5EF4-FFF2-40B4-BE49-F238E27FC236}">
                <a16:creationId xmlns:a16="http://schemas.microsoft.com/office/drawing/2014/main" id="{B2E90928-402F-4B5F-B74A-5B5585124D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BAD3AD-9B59-4D8A-A068-AB609EC0394A}"/>
              </a:ext>
            </a:extLst>
          </p:cNvPr>
          <p:cNvSpPr>
            <a:spLocks noGrp="1"/>
          </p:cNvSpPr>
          <p:nvPr>
            <p:ph type="sldNum" sz="quarter" idx="12"/>
          </p:nvPr>
        </p:nvSpPr>
        <p:spPr/>
        <p:txBody>
          <a:bodyPr/>
          <a:lstStyle/>
          <a:p>
            <a:fld id="{F633341C-FD03-4A6A-8BB0-EFB6AAAC4C4B}" type="slidenum">
              <a:rPr lang="en-GB" smtClean="0"/>
              <a:t>‹#›</a:t>
            </a:fld>
            <a:endParaRPr lang="en-GB"/>
          </a:p>
        </p:txBody>
      </p:sp>
    </p:spTree>
    <p:extLst>
      <p:ext uri="{BB962C8B-B14F-4D97-AF65-F5344CB8AC3E}">
        <p14:creationId xmlns:p14="http://schemas.microsoft.com/office/powerpoint/2010/main" val="72722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6A2D4-0291-4690-9159-53B5AA60E7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DBDC0C-DF5E-4AF2-99C8-47CA06FE3F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12F314-6D9F-4D0F-94A2-D54F9C4FC2FF}"/>
              </a:ext>
            </a:extLst>
          </p:cNvPr>
          <p:cNvSpPr>
            <a:spLocks noGrp="1"/>
          </p:cNvSpPr>
          <p:nvPr>
            <p:ph type="dt" sz="half" idx="10"/>
          </p:nvPr>
        </p:nvSpPr>
        <p:spPr/>
        <p:txBody>
          <a:bodyPr/>
          <a:lstStyle/>
          <a:p>
            <a:fld id="{150AA636-B957-4830-9329-B556512DBFEF}" type="datetimeFigureOut">
              <a:rPr lang="en-GB" smtClean="0"/>
              <a:t>22/03/2021</a:t>
            </a:fld>
            <a:endParaRPr lang="en-GB"/>
          </a:p>
        </p:txBody>
      </p:sp>
      <p:sp>
        <p:nvSpPr>
          <p:cNvPr id="5" name="Footer Placeholder 4">
            <a:extLst>
              <a:ext uri="{FF2B5EF4-FFF2-40B4-BE49-F238E27FC236}">
                <a16:creationId xmlns:a16="http://schemas.microsoft.com/office/drawing/2014/main" id="{58EB9B13-2D7C-4AD3-9769-3C8C9F7BA6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CC799C-97BD-4FC0-801A-7DAF76DED958}"/>
              </a:ext>
            </a:extLst>
          </p:cNvPr>
          <p:cNvSpPr>
            <a:spLocks noGrp="1"/>
          </p:cNvSpPr>
          <p:nvPr>
            <p:ph type="sldNum" sz="quarter" idx="12"/>
          </p:nvPr>
        </p:nvSpPr>
        <p:spPr/>
        <p:txBody>
          <a:bodyPr/>
          <a:lstStyle/>
          <a:p>
            <a:fld id="{F633341C-FD03-4A6A-8BB0-EFB6AAAC4C4B}" type="slidenum">
              <a:rPr lang="en-GB" smtClean="0"/>
              <a:t>‹#›</a:t>
            </a:fld>
            <a:endParaRPr lang="en-GB"/>
          </a:p>
        </p:txBody>
      </p:sp>
    </p:spTree>
    <p:extLst>
      <p:ext uri="{BB962C8B-B14F-4D97-AF65-F5344CB8AC3E}">
        <p14:creationId xmlns:p14="http://schemas.microsoft.com/office/powerpoint/2010/main" val="78521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C1F2-9BD1-4B6B-84C8-66C3F807A0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0780A0-1FAB-4583-9439-A86CB897CA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68104F-6F5D-47B3-876C-58D7B408215E}"/>
              </a:ext>
            </a:extLst>
          </p:cNvPr>
          <p:cNvSpPr>
            <a:spLocks noGrp="1"/>
          </p:cNvSpPr>
          <p:nvPr>
            <p:ph type="dt" sz="half" idx="10"/>
          </p:nvPr>
        </p:nvSpPr>
        <p:spPr/>
        <p:txBody>
          <a:bodyPr/>
          <a:lstStyle/>
          <a:p>
            <a:fld id="{150AA636-B957-4830-9329-B556512DBFEF}" type="datetimeFigureOut">
              <a:rPr lang="en-GB" smtClean="0"/>
              <a:t>22/03/2021</a:t>
            </a:fld>
            <a:endParaRPr lang="en-GB"/>
          </a:p>
        </p:txBody>
      </p:sp>
      <p:sp>
        <p:nvSpPr>
          <p:cNvPr id="5" name="Footer Placeholder 4">
            <a:extLst>
              <a:ext uri="{FF2B5EF4-FFF2-40B4-BE49-F238E27FC236}">
                <a16:creationId xmlns:a16="http://schemas.microsoft.com/office/drawing/2014/main" id="{258B2E98-45E4-4EB1-A4A3-E2ABBEE6FF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4B5896-99F8-4B44-9869-77DF06CF7E3C}"/>
              </a:ext>
            </a:extLst>
          </p:cNvPr>
          <p:cNvSpPr>
            <a:spLocks noGrp="1"/>
          </p:cNvSpPr>
          <p:nvPr>
            <p:ph type="sldNum" sz="quarter" idx="12"/>
          </p:nvPr>
        </p:nvSpPr>
        <p:spPr/>
        <p:txBody>
          <a:bodyPr/>
          <a:lstStyle/>
          <a:p>
            <a:fld id="{F633341C-FD03-4A6A-8BB0-EFB6AAAC4C4B}" type="slidenum">
              <a:rPr lang="en-GB" smtClean="0"/>
              <a:t>‹#›</a:t>
            </a:fld>
            <a:endParaRPr lang="en-GB"/>
          </a:p>
        </p:txBody>
      </p:sp>
    </p:spTree>
    <p:extLst>
      <p:ext uri="{BB962C8B-B14F-4D97-AF65-F5344CB8AC3E}">
        <p14:creationId xmlns:p14="http://schemas.microsoft.com/office/powerpoint/2010/main" val="354647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2C331-FBCF-4F4B-B3CA-73C83DFEB6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4E52F1-07F9-44F5-A195-AE24020314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849165-D2AC-4FB2-976A-ECD4EA57CD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91BCC4-1F86-4B6E-81D8-521BF3F962AA}"/>
              </a:ext>
            </a:extLst>
          </p:cNvPr>
          <p:cNvSpPr>
            <a:spLocks noGrp="1"/>
          </p:cNvSpPr>
          <p:nvPr>
            <p:ph type="dt" sz="half" idx="10"/>
          </p:nvPr>
        </p:nvSpPr>
        <p:spPr/>
        <p:txBody>
          <a:bodyPr/>
          <a:lstStyle/>
          <a:p>
            <a:fld id="{150AA636-B957-4830-9329-B556512DBFEF}" type="datetimeFigureOut">
              <a:rPr lang="en-GB" smtClean="0"/>
              <a:t>22/03/2021</a:t>
            </a:fld>
            <a:endParaRPr lang="en-GB"/>
          </a:p>
        </p:txBody>
      </p:sp>
      <p:sp>
        <p:nvSpPr>
          <p:cNvPr id="6" name="Footer Placeholder 5">
            <a:extLst>
              <a:ext uri="{FF2B5EF4-FFF2-40B4-BE49-F238E27FC236}">
                <a16:creationId xmlns:a16="http://schemas.microsoft.com/office/drawing/2014/main" id="{60E54F24-7F65-44A3-8698-A7B2F1E4E9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CAB9BE-F3A7-42D3-981E-62664CFA998C}"/>
              </a:ext>
            </a:extLst>
          </p:cNvPr>
          <p:cNvSpPr>
            <a:spLocks noGrp="1"/>
          </p:cNvSpPr>
          <p:nvPr>
            <p:ph type="sldNum" sz="quarter" idx="12"/>
          </p:nvPr>
        </p:nvSpPr>
        <p:spPr/>
        <p:txBody>
          <a:bodyPr/>
          <a:lstStyle/>
          <a:p>
            <a:fld id="{F633341C-FD03-4A6A-8BB0-EFB6AAAC4C4B}" type="slidenum">
              <a:rPr lang="en-GB" smtClean="0"/>
              <a:t>‹#›</a:t>
            </a:fld>
            <a:endParaRPr lang="en-GB"/>
          </a:p>
        </p:txBody>
      </p:sp>
    </p:spTree>
    <p:extLst>
      <p:ext uri="{BB962C8B-B14F-4D97-AF65-F5344CB8AC3E}">
        <p14:creationId xmlns:p14="http://schemas.microsoft.com/office/powerpoint/2010/main" val="278792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A377-3BB8-4B27-9E10-8D2C4DF912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E72684-5A1F-4AC9-B702-93FCAAC61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5C2FF7-994A-4004-BFDC-D15A2C8C56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58FC06-03A1-4447-B9BC-6BF30B46AA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7114AF-CA69-4927-9663-C98FFECF62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9C62FF-1113-4F32-AEF6-3E08699BD3A3}"/>
              </a:ext>
            </a:extLst>
          </p:cNvPr>
          <p:cNvSpPr>
            <a:spLocks noGrp="1"/>
          </p:cNvSpPr>
          <p:nvPr>
            <p:ph type="dt" sz="half" idx="10"/>
          </p:nvPr>
        </p:nvSpPr>
        <p:spPr/>
        <p:txBody>
          <a:bodyPr/>
          <a:lstStyle/>
          <a:p>
            <a:fld id="{150AA636-B957-4830-9329-B556512DBFEF}" type="datetimeFigureOut">
              <a:rPr lang="en-GB" smtClean="0"/>
              <a:t>22/03/2021</a:t>
            </a:fld>
            <a:endParaRPr lang="en-GB"/>
          </a:p>
        </p:txBody>
      </p:sp>
      <p:sp>
        <p:nvSpPr>
          <p:cNvPr id="8" name="Footer Placeholder 7">
            <a:extLst>
              <a:ext uri="{FF2B5EF4-FFF2-40B4-BE49-F238E27FC236}">
                <a16:creationId xmlns:a16="http://schemas.microsoft.com/office/drawing/2014/main" id="{3D0DFE8D-6F31-49E9-AD80-464E04E05C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10FAA7-6290-4FE6-A7E1-6E96F128A362}"/>
              </a:ext>
            </a:extLst>
          </p:cNvPr>
          <p:cNvSpPr>
            <a:spLocks noGrp="1"/>
          </p:cNvSpPr>
          <p:nvPr>
            <p:ph type="sldNum" sz="quarter" idx="12"/>
          </p:nvPr>
        </p:nvSpPr>
        <p:spPr/>
        <p:txBody>
          <a:bodyPr/>
          <a:lstStyle/>
          <a:p>
            <a:fld id="{F633341C-FD03-4A6A-8BB0-EFB6AAAC4C4B}" type="slidenum">
              <a:rPr lang="en-GB" smtClean="0"/>
              <a:t>‹#›</a:t>
            </a:fld>
            <a:endParaRPr lang="en-GB"/>
          </a:p>
        </p:txBody>
      </p:sp>
    </p:spTree>
    <p:extLst>
      <p:ext uri="{BB962C8B-B14F-4D97-AF65-F5344CB8AC3E}">
        <p14:creationId xmlns:p14="http://schemas.microsoft.com/office/powerpoint/2010/main" val="319846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D382-BDAC-4C4E-BA91-3AD1FF1E96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2475F0-73F4-474A-8591-57B813CE4B11}"/>
              </a:ext>
            </a:extLst>
          </p:cNvPr>
          <p:cNvSpPr>
            <a:spLocks noGrp="1"/>
          </p:cNvSpPr>
          <p:nvPr>
            <p:ph type="dt" sz="half" idx="10"/>
          </p:nvPr>
        </p:nvSpPr>
        <p:spPr/>
        <p:txBody>
          <a:bodyPr/>
          <a:lstStyle/>
          <a:p>
            <a:fld id="{150AA636-B957-4830-9329-B556512DBFEF}" type="datetimeFigureOut">
              <a:rPr lang="en-GB" smtClean="0"/>
              <a:t>22/03/2021</a:t>
            </a:fld>
            <a:endParaRPr lang="en-GB"/>
          </a:p>
        </p:txBody>
      </p:sp>
      <p:sp>
        <p:nvSpPr>
          <p:cNvPr id="4" name="Footer Placeholder 3">
            <a:extLst>
              <a:ext uri="{FF2B5EF4-FFF2-40B4-BE49-F238E27FC236}">
                <a16:creationId xmlns:a16="http://schemas.microsoft.com/office/drawing/2014/main" id="{EFD1EBA3-FF2D-46E7-BFC5-431418E4C2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3AC71F-DC4D-4466-BAC7-5EC7EE9B0CEC}"/>
              </a:ext>
            </a:extLst>
          </p:cNvPr>
          <p:cNvSpPr>
            <a:spLocks noGrp="1"/>
          </p:cNvSpPr>
          <p:nvPr>
            <p:ph type="sldNum" sz="quarter" idx="12"/>
          </p:nvPr>
        </p:nvSpPr>
        <p:spPr/>
        <p:txBody>
          <a:bodyPr/>
          <a:lstStyle/>
          <a:p>
            <a:fld id="{F633341C-FD03-4A6A-8BB0-EFB6AAAC4C4B}" type="slidenum">
              <a:rPr lang="en-GB" smtClean="0"/>
              <a:t>‹#›</a:t>
            </a:fld>
            <a:endParaRPr lang="en-GB"/>
          </a:p>
        </p:txBody>
      </p:sp>
    </p:spTree>
    <p:extLst>
      <p:ext uri="{BB962C8B-B14F-4D97-AF65-F5344CB8AC3E}">
        <p14:creationId xmlns:p14="http://schemas.microsoft.com/office/powerpoint/2010/main" val="284111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583BC5-DA0C-431D-9C47-E68AE4BB0136}"/>
              </a:ext>
            </a:extLst>
          </p:cNvPr>
          <p:cNvSpPr>
            <a:spLocks noGrp="1"/>
          </p:cNvSpPr>
          <p:nvPr>
            <p:ph type="dt" sz="half" idx="10"/>
          </p:nvPr>
        </p:nvSpPr>
        <p:spPr/>
        <p:txBody>
          <a:bodyPr/>
          <a:lstStyle/>
          <a:p>
            <a:fld id="{150AA636-B957-4830-9329-B556512DBFEF}" type="datetimeFigureOut">
              <a:rPr lang="en-GB" smtClean="0"/>
              <a:t>22/03/2021</a:t>
            </a:fld>
            <a:endParaRPr lang="en-GB"/>
          </a:p>
        </p:txBody>
      </p:sp>
      <p:sp>
        <p:nvSpPr>
          <p:cNvPr id="3" name="Footer Placeholder 2">
            <a:extLst>
              <a:ext uri="{FF2B5EF4-FFF2-40B4-BE49-F238E27FC236}">
                <a16:creationId xmlns:a16="http://schemas.microsoft.com/office/drawing/2014/main" id="{D16AC015-7D17-456D-8EA0-4B638AB14D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38FC80-4C99-40C5-A303-1C8A5EE13310}"/>
              </a:ext>
            </a:extLst>
          </p:cNvPr>
          <p:cNvSpPr>
            <a:spLocks noGrp="1"/>
          </p:cNvSpPr>
          <p:nvPr>
            <p:ph type="sldNum" sz="quarter" idx="12"/>
          </p:nvPr>
        </p:nvSpPr>
        <p:spPr/>
        <p:txBody>
          <a:bodyPr/>
          <a:lstStyle/>
          <a:p>
            <a:fld id="{F633341C-FD03-4A6A-8BB0-EFB6AAAC4C4B}" type="slidenum">
              <a:rPr lang="en-GB" smtClean="0"/>
              <a:t>‹#›</a:t>
            </a:fld>
            <a:endParaRPr lang="en-GB"/>
          </a:p>
        </p:txBody>
      </p:sp>
    </p:spTree>
    <p:extLst>
      <p:ext uri="{BB962C8B-B14F-4D97-AF65-F5344CB8AC3E}">
        <p14:creationId xmlns:p14="http://schemas.microsoft.com/office/powerpoint/2010/main" val="230733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9105-CB93-41F4-A9F4-90051E1448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3458D6-38D6-4720-A076-A65C261CF1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C76A71-3C8C-4388-A5C2-BEA5C7978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297AE2-87FA-4AA1-AB38-B0C6CCD7D2C6}"/>
              </a:ext>
            </a:extLst>
          </p:cNvPr>
          <p:cNvSpPr>
            <a:spLocks noGrp="1"/>
          </p:cNvSpPr>
          <p:nvPr>
            <p:ph type="dt" sz="half" idx="10"/>
          </p:nvPr>
        </p:nvSpPr>
        <p:spPr/>
        <p:txBody>
          <a:bodyPr/>
          <a:lstStyle/>
          <a:p>
            <a:fld id="{150AA636-B957-4830-9329-B556512DBFEF}" type="datetimeFigureOut">
              <a:rPr lang="en-GB" smtClean="0"/>
              <a:t>22/03/2021</a:t>
            </a:fld>
            <a:endParaRPr lang="en-GB"/>
          </a:p>
        </p:txBody>
      </p:sp>
      <p:sp>
        <p:nvSpPr>
          <p:cNvPr id="6" name="Footer Placeholder 5">
            <a:extLst>
              <a:ext uri="{FF2B5EF4-FFF2-40B4-BE49-F238E27FC236}">
                <a16:creationId xmlns:a16="http://schemas.microsoft.com/office/drawing/2014/main" id="{AB3A43CA-5663-471E-83FC-05848E6646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F97D96-DA34-4442-A07A-29FD19E98452}"/>
              </a:ext>
            </a:extLst>
          </p:cNvPr>
          <p:cNvSpPr>
            <a:spLocks noGrp="1"/>
          </p:cNvSpPr>
          <p:nvPr>
            <p:ph type="sldNum" sz="quarter" idx="12"/>
          </p:nvPr>
        </p:nvSpPr>
        <p:spPr/>
        <p:txBody>
          <a:bodyPr/>
          <a:lstStyle/>
          <a:p>
            <a:fld id="{F633341C-FD03-4A6A-8BB0-EFB6AAAC4C4B}" type="slidenum">
              <a:rPr lang="en-GB" smtClean="0"/>
              <a:t>‹#›</a:t>
            </a:fld>
            <a:endParaRPr lang="en-GB"/>
          </a:p>
        </p:txBody>
      </p:sp>
    </p:spTree>
    <p:extLst>
      <p:ext uri="{BB962C8B-B14F-4D97-AF65-F5344CB8AC3E}">
        <p14:creationId xmlns:p14="http://schemas.microsoft.com/office/powerpoint/2010/main" val="373584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E68D5-F31C-49DC-BA02-72FC380E5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F9D2E0-7C54-4BEB-8559-1F998307B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B5A234-0A43-4555-8A10-E102AA9019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6A90FF-D76E-4E48-A1A4-825DAF65A98E}"/>
              </a:ext>
            </a:extLst>
          </p:cNvPr>
          <p:cNvSpPr>
            <a:spLocks noGrp="1"/>
          </p:cNvSpPr>
          <p:nvPr>
            <p:ph type="dt" sz="half" idx="10"/>
          </p:nvPr>
        </p:nvSpPr>
        <p:spPr/>
        <p:txBody>
          <a:bodyPr/>
          <a:lstStyle/>
          <a:p>
            <a:fld id="{150AA636-B957-4830-9329-B556512DBFEF}" type="datetimeFigureOut">
              <a:rPr lang="en-GB" smtClean="0"/>
              <a:t>22/03/2021</a:t>
            </a:fld>
            <a:endParaRPr lang="en-GB"/>
          </a:p>
        </p:txBody>
      </p:sp>
      <p:sp>
        <p:nvSpPr>
          <p:cNvPr id="6" name="Footer Placeholder 5">
            <a:extLst>
              <a:ext uri="{FF2B5EF4-FFF2-40B4-BE49-F238E27FC236}">
                <a16:creationId xmlns:a16="http://schemas.microsoft.com/office/drawing/2014/main" id="{BE75C8CF-310F-4C71-AEB4-20FED0779F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AF455A-6CA7-4F52-AE2D-710ECD616602}"/>
              </a:ext>
            </a:extLst>
          </p:cNvPr>
          <p:cNvSpPr>
            <a:spLocks noGrp="1"/>
          </p:cNvSpPr>
          <p:nvPr>
            <p:ph type="sldNum" sz="quarter" idx="12"/>
          </p:nvPr>
        </p:nvSpPr>
        <p:spPr/>
        <p:txBody>
          <a:bodyPr/>
          <a:lstStyle/>
          <a:p>
            <a:fld id="{F633341C-FD03-4A6A-8BB0-EFB6AAAC4C4B}" type="slidenum">
              <a:rPr lang="en-GB" smtClean="0"/>
              <a:t>‹#›</a:t>
            </a:fld>
            <a:endParaRPr lang="en-GB"/>
          </a:p>
        </p:txBody>
      </p:sp>
    </p:spTree>
    <p:extLst>
      <p:ext uri="{BB962C8B-B14F-4D97-AF65-F5344CB8AC3E}">
        <p14:creationId xmlns:p14="http://schemas.microsoft.com/office/powerpoint/2010/main" val="55777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37D8CA-8CB5-417A-9972-B01898398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818C4-B85E-42FB-9D8E-EB998A177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C5FD04-4538-43B2-8F29-956BA8A860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AA636-B957-4830-9329-B556512DBFEF}" type="datetimeFigureOut">
              <a:rPr lang="en-GB" smtClean="0"/>
              <a:t>22/03/2021</a:t>
            </a:fld>
            <a:endParaRPr lang="en-GB"/>
          </a:p>
        </p:txBody>
      </p:sp>
      <p:sp>
        <p:nvSpPr>
          <p:cNvPr id="5" name="Footer Placeholder 4">
            <a:extLst>
              <a:ext uri="{FF2B5EF4-FFF2-40B4-BE49-F238E27FC236}">
                <a16:creationId xmlns:a16="http://schemas.microsoft.com/office/drawing/2014/main" id="{3B46E880-A169-4988-BCC2-4AED6BB06B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21051B-8830-4022-8CB9-36ACB212D9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3341C-FD03-4A6A-8BB0-EFB6AAAC4C4B}" type="slidenum">
              <a:rPr lang="en-GB" smtClean="0"/>
              <a:t>‹#›</a:t>
            </a:fld>
            <a:endParaRPr lang="en-GB"/>
          </a:p>
        </p:txBody>
      </p:sp>
    </p:spTree>
    <p:extLst>
      <p:ext uri="{BB962C8B-B14F-4D97-AF65-F5344CB8AC3E}">
        <p14:creationId xmlns:p14="http://schemas.microsoft.com/office/powerpoint/2010/main" val="2704788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www.artnet.com/artists/tony-cragg/" TargetMode="External"/><Relationship Id="rId3" Type="http://schemas.openxmlformats.org/officeDocument/2006/relationships/image" Target="../media/image5.png"/><Relationship Id="rId7" Type="http://schemas.openxmlformats.org/officeDocument/2006/relationships/hyperlink" Target="http://www.artnet.com/artists/anish-kapoor/"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artnet.com/artists/michael-craig-martin/" TargetMode="External"/><Relationship Id="rId5" Type="http://schemas.openxmlformats.org/officeDocument/2006/relationships/hyperlink" Target="https://www.julianopie.com/"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fblccGITrt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DD46-712E-488E-981B-F96202C84971}"/>
              </a:ext>
            </a:extLst>
          </p:cNvPr>
          <p:cNvSpPr>
            <a:spLocks noGrp="1"/>
          </p:cNvSpPr>
          <p:nvPr>
            <p:ph type="ctrTitle"/>
          </p:nvPr>
        </p:nvSpPr>
        <p:spPr/>
        <p:txBody>
          <a:bodyPr>
            <a:normAutofit fontScale="90000"/>
          </a:bodyPr>
          <a:lstStyle/>
          <a:p>
            <a:r>
              <a:rPr lang="en-GB" dirty="0"/>
              <a:t>How to covert photos into the style of </a:t>
            </a:r>
            <a:br>
              <a:rPr lang="en-GB" dirty="0"/>
            </a:br>
            <a:r>
              <a:rPr lang="en-GB" dirty="0"/>
              <a:t>Julian Opie</a:t>
            </a:r>
          </a:p>
        </p:txBody>
      </p:sp>
      <p:sp>
        <p:nvSpPr>
          <p:cNvPr id="3" name="Subtitle 2">
            <a:extLst>
              <a:ext uri="{FF2B5EF4-FFF2-40B4-BE49-F238E27FC236}">
                <a16:creationId xmlns:a16="http://schemas.microsoft.com/office/drawing/2014/main" id="{3B9F7051-7E53-4AD9-AA64-74F747E79BE5}"/>
              </a:ext>
            </a:extLst>
          </p:cNvPr>
          <p:cNvSpPr>
            <a:spLocks noGrp="1"/>
          </p:cNvSpPr>
          <p:nvPr>
            <p:ph type="subTitle" idx="1"/>
          </p:nvPr>
        </p:nvSpPr>
        <p:spPr>
          <a:xfrm>
            <a:off x="3668235" y="6642950"/>
            <a:ext cx="9144000" cy="1655762"/>
          </a:xfrm>
        </p:spPr>
        <p:txBody>
          <a:bodyPr/>
          <a:lstStyle/>
          <a:p>
            <a:endParaRPr lang="en-GB" dirty="0"/>
          </a:p>
        </p:txBody>
      </p:sp>
      <p:pic>
        <p:nvPicPr>
          <p:cNvPr id="1034" name="Picture 10" descr="https://www.julianopie.com/sites/default/files/styles/220_4grid_magick/public/images_object/Allegra%202%20-%20Silkscreen%20-%20Small%20-%202018%20-%20300.png?itok=MICzauDd">
            <a:extLst>
              <a:ext uri="{FF2B5EF4-FFF2-40B4-BE49-F238E27FC236}">
                <a16:creationId xmlns:a16="http://schemas.microsoft.com/office/drawing/2014/main" id="{EE0EC0A4-E43E-44E5-8083-9E2D492C0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63" y="4239400"/>
            <a:ext cx="15716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julianopie.com/sites/default/files/styles/220_4grid_magick/public/images_object/Owen%20-%20Silkscreen%20-%20Small%20-%202018%20-%20300.png?itok=VEHQ3UBh">
            <a:extLst>
              <a:ext uri="{FF2B5EF4-FFF2-40B4-BE49-F238E27FC236}">
                <a16:creationId xmlns:a16="http://schemas.microsoft.com/office/drawing/2014/main" id="{8B3481A7-C589-44D6-81FA-3C1DFCA26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034" y="4239400"/>
            <a:ext cx="159067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ww.julianopie.com/sites/default/files/styles/750hx940w/public/images_object/Valeria%201%20-%20Silkscreen%20-%20Small%20-%202018%20-%20300.png?itok=jSZS-ge3">
            <a:extLst>
              <a:ext uri="{FF2B5EF4-FFF2-40B4-BE49-F238E27FC236}">
                <a16:creationId xmlns:a16="http://schemas.microsoft.com/office/drawing/2014/main" id="{08F128EA-17FB-4486-A072-57F561DD3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4455" y="4239400"/>
            <a:ext cx="157211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12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30D6-257A-4305-B08E-7041CF302EFB}"/>
              </a:ext>
            </a:extLst>
          </p:cNvPr>
          <p:cNvSpPr>
            <a:spLocks noGrp="1"/>
          </p:cNvSpPr>
          <p:nvPr>
            <p:ph type="title"/>
          </p:nvPr>
        </p:nvSpPr>
        <p:spPr/>
        <p:txBody>
          <a:bodyPr/>
          <a:lstStyle/>
          <a:p>
            <a:r>
              <a:rPr lang="en-GB" dirty="0"/>
              <a:t>Who is Julian Opie</a:t>
            </a:r>
          </a:p>
        </p:txBody>
      </p:sp>
      <p:pic>
        <p:nvPicPr>
          <p:cNvPr id="4" name="Picture 4" descr="https://www.julianopie.com/sites/default/files/styles/220_4grid_magick/public/images_object/Cat%202.png?itok=6sCMsJn2">
            <a:extLst>
              <a:ext uri="{FF2B5EF4-FFF2-40B4-BE49-F238E27FC236}">
                <a16:creationId xmlns:a16="http://schemas.microsoft.com/office/drawing/2014/main" id="{8B9E94FA-F686-43C0-9465-F91D8489AF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44664" y="634713"/>
            <a:ext cx="670561" cy="3931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julianopie.com/sites/default/files/styles/220_4grid_magick/public/images_object/Bull.png?itok=-nhvreJ8">
            <a:extLst>
              <a:ext uri="{FF2B5EF4-FFF2-40B4-BE49-F238E27FC236}">
                <a16:creationId xmlns:a16="http://schemas.microsoft.com/office/drawing/2014/main" id="{28DE8066-E49F-4F70-9F34-8B6F0A505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58" y="4032508"/>
            <a:ext cx="20955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www.julianopie.com/sites/default/files/styles/220_4grid_magick/public/images_object/Deer%202%20-%20Lightbox%20-%20Medium%20-%202020%20-%20floor%20-%20300.png?itok=NrZdzvxw">
            <a:extLst>
              <a:ext uri="{FF2B5EF4-FFF2-40B4-BE49-F238E27FC236}">
                <a16:creationId xmlns:a16="http://schemas.microsoft.com/office/drawing/2014/main" id="{09635AE9-A336-4E2F-AB3F-CCA50F60A1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15" y="1690688"/>
            <a:ext cx="1790700" cy="2095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FA63B8C-CE21-4902-B7E3-515CFEF34A35}"/>
              </a:ext>
            </a:extLst>
          </p:cNvPr>
          <p:cNvSpPr txBox="1"/>
          <p:nvPr/>
        </p:nvSpPr>
        <p:spPr>
          <a:xfrm>
            <a:off x="2392658" y="1690688"/>
            <a:ext cx="9799342" cy="4801314"/>
          </a:xfrm>
          <a:prstGeom prst="rect">
            <a:avLst/>
          </a:prstGeom>
          <a:noFill/>
        </p:spPr>
        <p:txBody>
          <a:bodyPr wrap="square" rtlCol="0">
            <a:spAutoFit/>
          </a:bodyPr>
          <a:lstStyle/>
          <a:p>
            <a:r>
              <a:rPr lang="en-GB" dirty="0">
                <a:hlinkClick r:id="rId5"/>
              </a:rPr>
              <a:t>https://www.julianopie.com/</a:t>
            </a:r>
            <a:endParaRPr lang="en-GB" dirty="0"/>
          </a:p>
          <a:p>
            <a:r>
              <a:rPr lang="en-GB" b="1" dirty="0"/>
              <a:t>Julian Opie</a:t>
            </a:r>
            <a:r>
              <a:rPr lang="en-GB" dirty="0"/>
              <a:t> is a contemporary British artist known for his distinctive depictions of figures, portraits, and landscapes. The highly stylized treatment Opie gives his subjects—whereby features are created by thick black outlines and filled in with solid areas of flat colour—is a blend of Pop Art and Minimalism with a wholly contemporary sensibility. </a:t>
            </a:r>
          </a:p>
          <a:p>
            <a:endParaRPr lang="en-GB" dirty="0"/>
          </a:p>
          <a:p>
            <a:r>
              <a:rPr lang="en-GB" dirty="0"/>
              <a:t>“The process of reading things as simulations but knowing at the same time that they are real is quite central to my work,” Opie has observed of his own art. Born in 1958 in London, United Kingdom, Opie studied with </a:t>
            </a:r>
            <a:r>
              <a:rPr lang="en-GB" u="sng" dirty="0">
                <a:hlinkClick r:id="rId6"/>
              </a:rPr>
              <a:t>Michael-Craig Martin</a:t>
            </a:r>
            <a:r>
              <a:rPr lang="en-GB" dirty="0"/>
              <a:t> at Goldsmiths in London during the early 1980s. His earliest works consisted of painted steel sculptures exploring the relationship between visual and spatial observation. </a:t>
            </a:r>
          </a:p>
          <a:p>
            <a:endParaRPr lang="en-GB" dirty="0"/>
          </a:p>
          <a:p>
            <a:r>
              <a:rPr lang="en-GB" dirty="0"/>
              <a:t>He is part of the group know as New British Sculpture, alongside artists such as </a:t>
            </a:r>
            <a:r>
              <a:rPr lang="en-GB" u="sng" dirty="0">
                <a:hlinkClick r:id="rId7"/>
              </a:rPr>
              <a:t>Anish Kapoor</a:t>
            </a:r>
            <a:r>
              <a:rPr lang="en-GB" dirty="0"/>
              <a:t> and </a:t>
            </a:r>
            <a:r>
              <a:rPr lang="en-GB" u="sng" dirty="0">
                <a:hlinkClick r:id="rId8"/>
              </a:rPr>
              <a:t>Tony Cragg</a:t>
            </a:r>
            <a:r>
              <a:rPr lang="en-GB" dirty="0"/>
              <a:t>. Over time, the artist has expanded his practice to include painting, installation, and cover art for albums. The artist’s works are part of the collections of The Museum of Modern Art in New York, the National Portrait Gallery in London, the </a:t>
            </a:r>
            <a:r>
              <a:rPr lang="en-GB" dirty="0" err="1"/>
              <a:t>Stedelijk</a:t>
            </a:r>
            <a:r>
              <a:rPr lang="en-GB" dirty="0"/>
              <a:t> Museum in Amsterdam, and others. </a:t>
            </a:r>
          </a:p>
          <a:p>
            <a:endParaRPr lang="en-GB" dirty="0"/>
          </a:p>
          <a:p>
            <a:r>
              <a:rPr lang="en-GB" dirty="0"/>
              <a:t>Opie currently lives and works in his hometown of London, United Kingdom.</a:t>
            </a:r>
          </a:p>
        </p:txBody>
      </p:sp>
    </p:spTree>
    <p:extLst>
      <p:ext uri="{BB962C8B-B14F-4D97-AF65-F5344CB8AC3E}">
        <p14:creationId xmlns:p14="http://schemas.microsoft.com/office/powerpoint/2010/main" val="418924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www.julianopie.com/sites/default/files/styles/750hx940w/public/images_object/Amelia%203%20-%20Silkscreen%20-%20Small%20-%202019%20-%20300.png?itok=LbEjTcxO">
            <a:extLst>
              <a:ext uri="{FF2B5EF4-FFF2-40B4-BE49-F238E27FC236}">
                <a16:creationId xmlns:a16="http://schemas.microsoft.com/office/drawing/2014/main" id="{D4023C65-3BF9-4713-81C0-5A5B9193A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2278" y="0"/>
            <a:ext cx="4269721" cy="560473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julianopie.com/sites/default/files/styles/750hx940w/public/images_object/Amelia%202%20-%20Silkscreen%20-%20Small%20-%202019%20-%20300.png?itok=SWKjqljn">
            <a:extLst>
              <a:ext uri="{FF2B5EF4-FFF2-40B4-BE49-F238E27FC236}">
                <a16:creationId xmlns:a16="http://schemas.microsoft.com/office/drawing/2014/main" id="{04685B00-589A-4B6D-B0DE-E059E8652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456" y="0"/>
            <a:ext cx="4413730" cy="560473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www.julianopie.com/sites/default/files/styles/750hx940w/public/images_object/Amelia%201%20-%20Silkscreen%20-%20Small%20-%202019%20-%20300.png?itok=Rbdq3r_m">
            <a:extLst>
              <a:ext uri="{FF2B5EF4-FFF2-40B4-BE49-F238E27FC236}">
                <a16:creationId xmlns:a16="http://schemas.microsoft.com/office/drawing/2014/main" id="{A25424CF-E77D-4565-9E8D-17C540C2B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48" y="0"/>
            <a:ext cx="4709264" cy="561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83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julianopie.com/sites/default/files/styles/220_4grid_magick/public/images_object/White%20zipper%20-%20Acrylic%20on%20stone%20-%20Medium%20-%202019%20-%20300.png?itok=Pjo0w20b">
            <a:extLst>
              <a:ext uri="{FF2B5EF4-FFF2-40B4-BE49-F238E27FC236}">
                <a16:creationId xmlns:a16="http://schemas.microsoft.com/office/drawing/2014/main" id="{B1642730-2442-487C-8A0B-FEE83AE60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81" y="361064"/>
            <a:ext cx="14573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julianopie.com/sites/default/files/styles/750hx940w/public/images_object/Blue%20coat%20-%20Acrylic%20on%20stone%20-%20Medium%20-%202019%20-%20300.png?itok=9oFFZ2bC">
            <a:extLst>
              <a:ext uri="{FF2B5EF4-FFF2-40B4-BE49-F238E27FC236}">
                <a16:creationId xmlns:a16="http://schemas.microsoft.com/office/drawing/2014/main" id="{B5FBC797-D250-4A73-85C7-D21C839C6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9202" y="74871"/>
            <a:ext cx="2773913" cy="34673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julianopie.com/sites/default/files/styles/220_4grid_magick/public/images_object/Sports%20bag.png?itok=DiJmJFY8">
            <a:extLst>
              <a:ext uri="{FF2B5EF4-FFF2-40B4-BE49-F238E27FC236}">
                <a16:creationId xmlns:a16="http://schemas.microsoft.com/office/drawing/2014/main" id="{BB15DC79-8F0F-43CE-8B88-DD95CD4FA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4016" y="4401879"/>
            <a:ext cx="113347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julianopie.com/sites/default/files/styles/220_4grid_magick/public/images_object/iPhone.png?itok=wFQg9r25">
            <a:extLst>
              <a:ext uri="{FF2B5EF4-FFF2-40B4-BE49-F238E27FC236}">
                <a16:creationId xmlns:a16="http://schemas.microsoft.com/office/drawing/2014/main" id="{E50CF609-20DF-47D6-BB90-357B24BDCF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2789" y="4300870"/>
            <a:ext cx="11144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julianopie.com/sites/default/files/styles/220_4grid_magick/public/images_object/Headband%20-%20Acrylic%20paint%20on%20stone%20-%20Medium%20-%202019.png?itok=GD3Qci6J">
            <a:extLst>
              <a:ext uri="{FF2B5EF4-FFF2-40B4-BE49-F238E27FC236}">
                <a16:creationId xmlns:a16="http://schemas.microsoft.com/office/drawing/2014/main" id="{5424D988-3412-4649-A2D6-F66E68BCC6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570" y="2764022"/>
            <a:ext cx="14097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www.julianopie.com/sites/default/files/styles/220_4grid_magick/public/images_object/Earphones%20-%20Paint%20on%20stone%20-%20medium%20-%202019%20-%20300.png?itok=lfm8WIGd">
            <a:extLst>
              <a:ext uri="{FF2B5EF4-FFF2-40B4-BE49-F238E27FC236}">
                <a16:creationId xmlns:a16="http://schemas.microsoft.com/office/drawing/2014/main" id="{6FB925F6-D538-406F-9484-B806FF6611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4599" y="2764022"/>
            <a:ext cx="15716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julianopie.com/sites/default/files/styles/220_4grid_magick/public/images_object/Child%20-%20Silkscreen%20-%20medium%20-%202018%20-%20300.png?itok=thCAipDN">
            <a:extLst>
              <a:ext uri="{FF2B5EF4-FFF2-40B4-BE49-F238E27FC236}">
                <a16:creationId xmlns:a16="http://schemas.microsoft.com/office/drawing/2014/main" id="{20A6601B-3B24-45E6-B657-7D834802E9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1295" y="361064"/>
            <a:ext cx="15716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julianopie.com/sites/default/files/styles/220_4grid_magick/public/images_object/Pram%20-%20Bike%20-%20Silkscreen%20-%20Medium%20-%202018%20-%20300.png?itok=DNpiX3le">
            <a:extLst>
              <a:ext uri="{FF2B5EF4-FFF2-40B4-BE49-F238E27FC236}">
                <a16:creationId xmlns:a16="http://schemas.microsoft.com/office/drawing/2014/main" id="{A5A50B27-7CDF-4225-87A3-751387968C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6009" y="475364"/>
            <a:ext cx="20955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www.julianopie.com/sites/default/files/styles/750hx940w/public/images_object/Pig%20tails%20-%20Silkscreen%20-%20Medium%20-%202018%20-%20300.png?itok=g5JzvqwH">
            <a:extLst>
              <a:ext uri="{FF2B5EF4-FFF2-40B4-BE49-F238E27FC236}">
                <a16:creationId xmlns:a16="http://schemas.microsoft.com/office/drawing/2014/main" id="{C44A20BD-2D0C-4D6F-89A5-CA245A6589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36096" y="2764021"/>
            <a:ext cx="1572111" cy="209550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www.julianopie.com/sites/default/files/styles/220_4grid_magick/public/images_object/Axton%201%20-%20Silkscreen%20-%20Small%20-%202018%20-%20300.png?itok=RIXqRGyw">
            <a:extLst>
              <a:ext uri="{FF2B5EF4-FFF2-40B4-BE49-F238E27FC236}">
                <a16:creationId xmlns:a16="http://schemas.microsoft.com/office/drawing/2014/main" id="{D74644DF-B479-45BD-9AE2-574ACAADF4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9607" y="2483145"/>
            <a:ext cx="3085713" cy="404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12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julianopie.com/sites/default/files/styles/750hx940w/public/images_object/River_0.png?itok=FP7ZiGw0">
            <a:extLst>
              <a:ext uri="{FF2B5EF4-FFF2-40B4-BE49-F238E27FC236}">
                <a16:creationId xmlns:a16="http://schemas.microsoft.com/office/drawing/2014/main" id="{DC96397F-A27A-4143-8015-4A5C34B11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97" y="369703"/>
            <a:ext cx="6214189" cy="49891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julianopie.com/sites/default/files/styles/750hx940w/public/images_object/Wheatfields_0.png?itok=akm5ISMk">
            <a:extLst>
              <a:ext uri="{FF2B5EF4-FFF2-40B4-BE49-F238E27FC236}">
                <a16:creationId xmlns:a16="http://schemas.microsoft.com/office/drawing/2014/main" id="{ED2A16A6-07E0-4775-806F-CFD2E1156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810" y="369703"/>
            <a:ext cx="6214189" cy="498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67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C3988A-B341-4A27-A262-84B846FE46D2}"/>
              </a:ext>
            </a:extLst>
          </p:cNvPr>
          <p:cNvSpPr/>
          <p:nvPr/>
        </p:nvSpPr>
        <p:spPr>
          <a:xfrm>
            <a:off x="1318438" y="2136338"/>
            <a:ext cx="9569302" cy="3877985"/>
          </a:xfrm>
          <a:prstGeom prst="rect">
            <a:avLst/>
          </a:prstGeom>
        </p:spPr>
        <p:txBody>
          <a:bodyPr wrap="square">
            <a:spAutoFit/>
          </a:bodyPr>
          <a:lstStyle/>
          <a:p>
            <a:r>
              <a:rPr lang="en-GB" sz="2400" dirty="0"/>
              <a:t>You can convert any image, or subject matter, into a Julian Opie style picture. It doesn’t have to be a portrait. </a:t>
            </a:r>
          </a:p>
          <a:p>
            <a:endParaRPr lang="en-GB" sz="2400" dirty="0"/>
          </a:p>
          <a:p>
            <a:r>
              <a:rPr lang="en-GB" sz="2400" dirty="0"/>
              <a:t>Try a few images with differing subject matter. </a:t>
            </a:r>
          </a:p>
          <a:p>
            <a:endParaRPr lang="en-GB" sz="2400" dirty="0"/>
          </a:p>
          <a:p>
            <a:r>
              <a:rPr lang="en-GB" sz="2400" dirty="0"/>
              <a:t>This tutorial instruction in </a:t>
            </a:r>
            <a:r>
              <a:rPr lang="en-GB" sz="2400" dirty="0" err="1"/>
              <a:t>Photopea</a:t>
            </a:r>
            <a:r>
              <a:rPr lang="en-GB" sz="2400" dirty="0"/>
              <a:t>, which is a free online photo editing program similar to Photoshop. You will find it very similar in use, style and layout to Photoshop. </a:t>
            </a:r>
          </a:p>
          <a:p>
            <a:endParaRPr lang="en-GB" dirty="0"/>
          </a:p>
          <a:p>
            <a:r>
              <a:rPr lang="en-GB" dirty="0">
                <a:hlinkClick r:id="rId2"/>
              </a:rPr>
              <a:t>https://www.youtube.com/watch?v=fblccGITrt0</a:t>
            </a:r>
            <a:endParaRPr lang="en-GB" dirty="0"/>
          </a:p>
          <a:p>
            <a:endParaRPr lang="en-GB" dirty="0"/>
          </a:p>
        </p:txBody>
      </p:sp>
      <p:sp>
        <p:nvSpPr>
          <p:cNvPr id="3" name="TextBox 2">
            <a:extLst>
              <a:ext uri="{FF2B5EF4-FFF2-40B4-BE49-F238E27FC236}">
                <a16:creationId xmlns:a16="http://schemas.microsoft.com/office/drawing/2014/main" id="{71A26C83-B761-45C9-A55A-EDCE85C1AE73}"/>
              </a:ext>
            </a:extLst>
          </p:cNvPr>
          <p:cNvSpPr txBox="1"/>
          <p:nvPr/>
        </p:nvSpPr>
        <p:spPr>
          <a:xfrm>
            <a:off x="1318438" y="843677"/>
            <a:ext cx="10045186" cy="923330"/>
          </a:xfrm>
          <a:prstGeom prst="rect">
            <a:avLst/>
          </a:prstGeom>
          <a:noFill/>
        </p:spPr>
        <p:txBody>
          <a:bodyPr wrap="none" rtlCol="0">
            <a:spAutoFit/>
          </a:bodyPr>
          <a:lstStyle/>
          <a:p>
            <a:r>
              <a:rPr lang="en-GB" sz="5400" dirty="0"/>
              <a:t>How to convert your image tutorial</a:t>
            </a:r>
          </a:p>
        </p:txBody>
      </p:sp>
    </p:spTree>
    <p:extLst>
      <p:ext uri="{BB962C8B-B14F-4D97-AF65-F5344CB8AC3E}">
        <p14:creationId xmlns:p14="http://schemas.microsoft.com/office/powerpoint/2010/main" val="15511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0DA5-D382-4BD6-98FA-A2EE0B04729C}"/>
              </a:ext>
            </a:extLst>
          </p:cNvPr>
          <p:cNvSpPr>
            <a:spLocks noGrp="1"/>
          </p:cNvSpPr>
          <p:nvPr>
            <p:ph type="title"/>
          </p:nvPr>
        </p:nvSpPr>
        <p:spPr/>
        <p:txBody>
          <a:bodyPr/>
          <a:lstStyle/>
          <a:p>
            <a:r>
              <a:rPr lang="en-GB" dirty="0"/>
              <a:t>Submitting your finished work</a:t>
            </a:r>
          </a:p>
        </p:txBody>
      </p:sp>
      <p:sp>
        <p:nvSpPr>
          <p:cNvPr id="3" name="Content Placeholder 2">
            <a:extLst>
              <a:ext uri="{FF2B5EF4-FFF2-40B4-BE49-F238E27FC236}">
                <a16:creationId xmlns:a16="http://schemas.microsoft.com/office/drawing/2014/main" id="{9ECAE619-CA1D-4472-A296-EBE3AE861C27}"/>
              </a:ext>
            </a:extLst>
          </p:cNvPr>
          <p:cNvSpPr>
            <a:spLocks noGrp="1"/>
          </p:cNvSpPr>
          <p:nvPr>
            <p:ph idx="1"/>
          </p:nvPr>
        </p:nvSpPr>
        <p:spPr/>
        <p:txBody>
          <a:bodyPr>
            <a:normAutofit lnSpcReduction="10000"/>
          </a:bodyPr>
          <a:lstStyle/>
          <a:p>
            <a:pPr marL="0" indent="0">
              <a:buNone/>
            </a:pPr>
            <a:r>
              <a:rPr lang="en-GB" dirty="0"/>
              <a:t>Please save your images to:</a:t>
            </a:r>
          </a:p>
          <a:p>
            <a:pPr marL="0" indent="0">
              <a:buNone/>
            </a:pPr>
            <a:endParaRPr lang="en-GB" dirty="0"/>
          </a:p>
          <a:p>
            <a:r>
              <a:rPr lang="en-GB" dirty="0"/>
              <a:t>Your Weebly page</a:t>
            </a:r>
          </a:p>
          <a:p>
            <a:r>
              <a:rPr lang="en-GB" dirty="0"/>
              <a:t>Our Teams Gallery in collaboration space</a:t>
            </a:r>
          </a:p>
          <a:p>
            <a:endParaRPr lang="en-GB" dirty="0"/>
          </a:p>
          <a:p>
            <a:pPr marL="0" indent="0">
              <a:buNone/>
            </a:pPr>
            <a:r>
              <a:rPr lang="en-GB" dirty="0"/>
              <a:t>Thank you!</a:t>
            </a:r>
          </a:p>
          <a:p>
            <a:pPr marL="0" indent="0">
              <a:buNone/>
            </a:pPr>
            <a:r>
              <a:rPr lang="en-GB" dirty="0"/>
              <a:t>I hope you enjoyed this tutorial.</a:t>
            </a:r>
          </a:p>
          <a:p>
            <a:pPr marL="0" indent="0">
              <a:buNone/>
            </a:pPr>
            <a:endParaRPr lang="en-GB" dirty="0"/>
          </a:p>
          <a:p>
            <a:pPr marL="0" indent="0">
              <a:buNone/>
            </a:pPr>
            <a:r>
              <a:rPr lang="en-GB" dirty="0"/>
              <a:t>Ms Brem.  </a:t>
            </a:r>
          </a:p>
          <a:p>
            <a:endParaRPr lang="en-GB" dirty="0"/>
          </a:p>
        </p:txBody>
      </p:sp>
    </p:spTree>
    <p:extLst>
      <p:ext uri="{BB962C8B-B14F-4D97-AF65-F5344CB8AC3E}">
        <p14:creationId xmlns:p14="http://schemas.microsoft.com/office/powerpoint/2010/main" val="3230389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1A07ED6CFE334EB977BBEE2C54133F" ma:contentTypeVersion="13" ma:contentTypeDescription="Create a new document." ma:contentTypeScope="" ma:versionID="a2e1b1a344e89214e80e1e26ee7fce37">
  <xsd:schema xmlns:xsd="http://www.w3.org/2001/XMLSchema" xmlns:xs="http://www.w3.org/2001/XMLSchema" xmlns:p="http://schemas.microsoft.com/office/2006/metadata/properties" xmlns:ns3="5b260ba0-27aa-43cb-8afd-ed1e1ca3fc87" xmlns:ns4="d818396b-ba31-4922-8109-e6161840d98a" targetNamespace="http://schemas.microsoft.com/office/2006/metadata/properties" ma:root="true" ma:fieldsID="58f494cccf5de39d2f731b22d5fa8567" ns3:_="" ns4:_="">
    <xsd:import namespace="5b260ba0-27aa-43cb-8afd-ed1e1ca3fc87"/>
    <xsd:import namespace="d818396b-ba31-4922-8109-e6161840d9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260ba0-27aa-43cb-8afd-ed1e1ca3f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18396b-ba31-4922-8109-e6161840d98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933A64-DCBD-450B-9D31-93FA91BA1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260ba0-27aa-43cb-8afd-ed1e1ca3fc87"/>
    <ds:schemaRef ds:uri="d818396b-ba31-4922-8109-e6161840d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9CE4EC-45AC-4142-931D-4030FE3A50D7}">
  <ds:schemaRefs>
    <ds:schemaRef ds:uri="http://schemas.microsoft.com/sharepoint/v3/contenttype/forms"/>
  </ds:schemaRefs>
</ds:datastoreItem>
</file>

<file path=customXml/itemProps3.xml><?xml version="1.0" encoding="utf-8"?>
<ds:datastoreItem xmlns:ds="http://schemas.openxmlformats.org/officeDocument/2006/customXml" ds:itemID="{CA3A9936-41A5-4822-90F6-5D4131ED8446}">
  <ds:schemaRefs>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 ds:uri="http://schemas.openxmlformats.org/package/2006/metadata/core-properties"/>
    <ds:schemaRef ds:uri="http://purl.org/dc/dcmitype/"/>
    <ds:schemaRef ds:uri="d818396b-ba31-4922-8109-e6161840d98a"/>
    <ds:schemaRef ds:uri="5b260ba0-27aa-43cb-8afd-ed1e1ca3fc8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22</TotalTime>
  <Words>372</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How to covert photos into the style of  Julian Opie</vt:lpstr>
      <vt:lpstr>Who is Julian Opie</vt:lpstr>
      <vt:lpstr>PowerPoint Presentation</vt:lpstr>
      <vt:lpstr>PowerPoint Presentation</vt:lpstr>
      <vt:lpstr>PowerPoint Presentation</vt:lpstr>
      <vt:lpstr>PowerPoint Presentation</vt:lpstr>
      <vt:lpstr>Submitting your finished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covert photos into the style of  Julian Opie</dc:title>
  <dc:creator>N Brem</dc:creator>
  <cp:lastModifiedBy>N Brem</cp:lastModifiedBy>
  <cp:revision>4</cp:revision>
  <dcterms:created xsi:type="dcterms:W3CDTF">2021-03-22T08:49:55Z</dcterms:created>
  <dcterms:modified xsi:type="dcterms:W3CDTF">2021-03-22T09:12:01Z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0x010100FC1A07ED6CFE334EB977BBEE2C54133F</vt:lpwstr>
  </property>
</Properties>
</file>