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81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EC4A295-DFCC-574C-8411-275328E071F1}"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C4A295-DFCC-574C-8411-275328E071F1}"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C4A295-DFCC-574C-8411-275328E071F1}"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C4A295-DFCC-574C-8411-275328E071F1}"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EC4A295-DFCC-574C-8411-275328E071F1}"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EC4A295-DFCC-574C-8411-275328E071F1}"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EC4A295-DFCC-574C-8411-275328E071F1}" type="datetimeFigureOut">
              <a:rPr lang="en-US" smtClean="0"/>
              <a:t>11/17/15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EC4A295-DFCC-574C-8411-275328E071F1}" type="datetimeFigureOut">
              <a:rPr lang="en-US" smtClean="0"/>
              <a:t>11/17/15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4A295-DFCC-574C-8411-275328E071F1}" type="datetimeFigureOut">
              <a:rPr lang="en-US" smtClean="0"/>
              <a:t>11/17/15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C4A295-DFCC-574C-8411-275328E071F1}"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C4A295-DFCC-574C-8411-275328E071F1}"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78810-BA20-504F-86D9-2EACBF8812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4A295-DFCC-574C-8411-275328E071F1}" type="datetimeFigureOut">
              <a:rPr lang="en-US" smtClean="0"/>
              <a:t>11/17/15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78810-BA20-504F-86D9-2EACBF8812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6702"/>
            <a:ext cx="7772400" cy="1470025"/>
          </a:xfrm>
        </p:spPr>
        <p:txBody>
          <a:bodyPr>
            <a:normAutofit fontScale="90000"/>
          </a:bodyPr>
          <a:lstStyle/>
          <a:p>
            <a:r>
              <a:rPr lang="en-US" dirty="0" smtClean="0"/>
              <a:t>How to create a layered image that appears to reveal itself from under a textured surface</a:t>
            </a:r>
            <a:endParaRPr lang="en-US" dirty="0"/>
          </a:p>
        </p:txBody>
      </p:sp>
      <p:pic>
        <p:nvPicPr>
          <p:cNvPr id="4" name="Picture 3" descr="Humphrey gold paint.jpg"/>
          <p:cNvPicPr>
            <a:picLocks noChangeAspect="1"/>
          </p:cNvPicPr>
          <p:nvPr/>
        </p:nvPicPr>
        <p:blipFill>
          <a:blip r:embed="rId2"/>
          <a:stretch>
            <a:fillRect/>
          </a:stretch>
        </p:blipFill>
        <p:spPr>
          <a:xfrm>
            <a:off x="5583073" y="2671012"/>
            <a:ext cx="3064374" cy="3957095"/>
          </a:xfrm>
          <a:prstGeom prst="rect">
            <a:avLst/>
          </a:prstGeom>
        </p:spPr>
      </p:pic>
      <p:pic>
        <p:nvPicPr>
          <p:cNvPr id="5" name="Picture 4"/>
          <p:cNvPicPr>
            <a:picLocks noChangeAspect="1"/>
          </p:cNvPicPr>
          <p:nvPr/>
        </p:nvPicPr>
        <p:blipFill>
          <a:blip r:embed="rId3"/>
          <a:stretch>
            <a:fillRect/>
          </a:stretch>
        </p:blipFill>
        <p:spPr>
          <a:xfrm>
            <a:off x="364832" y="2671012"/>
            <a:ext cx="4510188" cy="2931622"/>
          </a:xfrm>
          <a:prstGeom prst="rect">
            <a:avLst/>
          </a:prstGeom>
        </p:spPr>
      </p:pic>
      <p:sp>
        <p:nvSpPr>
          <p:cNvPr id="7" name="TextBox 6"/>
          <p:cNvSpPr txBox="1"/>
          <p:nvPr/>
        </p:nvSpPr>
        <p:spPr>
          <a:xfrm>
            <a:off x="364832" y="5767186"/>
            <a:ext cx="3367463" cy="369332"/>
          </a:xfrm>
          <a:prstGeom prst="rect">
            <a:avLst/>
          </a:prstGeom>
          <a:noFill/>
        </p:spPr>
        <p:txBody>
          <a:bodyPr wrap="square" rtlCol="0">
            <a:spAutoFit/>
          </a:bodyPr>
          <a:lstStyle/>
          <a:p>
            <a:r>
              <a:rPr lang="en-US" dirty="0" smtClean="0"/>
              <a:t>Flora </a:t>
            </a:r>
            <a:r>
              <a:rPr lang="en-US" dirty="0" err="1" smtClean="0"/>
              <a:t>Borsi</a:t>
            </a:r>
            <a:endParaRPr lang="en-US" dirty="0"/>
          </a:p>
        </p:txBody>
      </p:sp>
      <p:sp>
        <p:nvSpPr>
          <p:cNvPr id="8" name="TextBox 7"/>
          <p:cNvSpPr txBox="1"/>
          <p:nvPr/>
        </p:nvSpPr>
        <p:spPr>
          <a:xfrm>
            <a:off x="3553896" y="6136518"/>
            <a:ext cx="2353728" cy="369332"/>
          </a:xfrm>
          <a:prstGeom prst="rect">
            <a:avLst/>
          </a:prstGeom>
          <a:noFill/>
        </p:spPr>
        <p:txBody>
          <a:bodyPr wrap="square" rtlCol="0">
            <a:spAutoFit/>
          </a:bodyPr>
          <a:lstStyle/>
          <a:p>
            <a:r>
              <a:rPr lang="en-US" dirty="0" smtClean="0"/>
              <a:t>A practical response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267" y="606422"/>
            <a:ext cx="8649618" cy="1143000"/>
          </a:xfrm>
        </p:spPr>
        <p:txBody>
          <a:bodyPr>
            <a:normAutofit fontScale="90000"/>
          </a:bodyPr>
          <a:lstStyle/>
          <a:p>
            <a:pPr algn="l"/>
            <a:r>
              <a:rPr lang="en-US" dirty="0" smtClean="0"/>
              <a:t>1</a:t>
            </a:r>
            <a:r>
              <a:rPr lang="en-US" sz="3556" dirty="0" smtClean="0"/>
              <a:t>. Open the image you want to reveal and your texture / surface image in </a:t>
            </a:r>
            <a:r>
              <a:rPr lang="en-US" sz="3556" dirty="0" err="1" smtClean="0"/>
              <a:t>photoshop</a:t>
            </a:r>
            <a:r>
              <a:rPr lang="en-US" sz="3556" dirty="0" smtClean="0"/>
              <a:t> – you can either take your own surface image or find one from the internet. I searched “gold paint”</a:t>
            </a:r>
            <a:endParaRPr lang="en-US" sz="3556" dirty="0"/>
          </a:p>
        </p:txBody>
      </p:sp>
      <p:sp>
        <p:nvSpPr>
          <p:cNvPr id="3" name="Content Placeholder 2"/>
          <p:cNvSpPr>
            <a:spLocks noGrp="1"/>
          </p:cNvSpPr>
          <p:nvPr>
            <p:ph idx="1"/>
          </p:nvPr>
        </p:nvSpPr>
        <p:spPr>
          <a:xfrm>
            <a:off x="251267" y="2391361"/>
            <a:ext cx="8649618" cy="1958237"/>
          </a:xfrm>
        </p:spPr>
        <p:txBody>
          <a:bodyPr/>
          <a:lstStyle/>
          <a:p>
            <a:pPr>
              <a:buNone/>
            </a:pPr>
            <a:r>
              <a:rPr lang="en-US" dirty="0" smtClean="0"/>
              <a:t>2. Using the “move tool”, click on your texture image and drag and drop it on top of your subject image.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4513"/>
            <a:ext cx="8229600" cy="4525963"/>
          </a:xfrm>
        </p:spPr>
        <p:txBody>
          <a:bodyPr>
            <a:normAutofit/>
          </a:bodyPr>
          <a:lstStyle/>
          <a:p>
            <a:pPr>
              <a:buNone/>
            </a:pPr>
            <a:r>
              <a:rPr lang="en-US" sz="2200" dirty="0" smtClean="0"/>
              <a:t>3. Position your surface texture how you would like it, then click on the tick icon in the top right. Crop it down to get rid of any unwanted corners. Take the opacity down so that you can view the image underneath.</a:t>
            </a:r>
            <a:endParaRPr lang="en-US" sz="2200" dirty="0"/>
          </a:p>
        </p:txBody>
      </p:sp>
      <p:pic>
        <p:nvPicPr>
          <p:cNvPr id="4" name="Picture 3" descr="Screen Shot 2015-11-17 at 11.44.29.png"/>
          <p:cNvPicPr>
            <a:picLocks noChangeAspect="1"/>
          </p:cNvPicPr>
          <p:nvPr/>
        </p:nvPicPr>
        <p:blipFill>
          <a:blip r:embed="rId2"/>
          <a:srcRect l="19518" t="5616" b="18705"/>
          <a:stretch>
            <a:fillRect/>
          </a:stretch>
        </p:blipFill>
        <p:spPr>
          <a:xfrm>
            <a:off x="915258" y="1876475"/>
            <a:ext cx="7359247" cy="43250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58"/>
            <a:ext cx="8229600" cy="4525963"/>
          </a:xfrm>
        </p:spPr>
        <p:txBody>
          <a:bodyPr>
            <a:normAutofit/>
          </a:bodyPr>
          <a:lstStyle/>
          <a:p>
            <a:pPr>
              <a:buNone/>
            </a:pPr>
            <a:r>
              <a:rPr lang="en-US" sz="2500" dirty="0" smtClean="0"/>
              <a:t>4. Add a layer mask onto your surface (top) layer by clicking on this icon. This means you can constantly change what you see and don’t by painting with either black or white.</a:t>
            </a:r>
            <a:endParaRPr lang="en-US" sz="2500" dirty="0"/>
          </a:p>
        </p:txBody>
      </p:sp>
      <p:pic>
        <p:nvPicPr>
          <p:cNvPr id="4" name="Picture 3" descr="Screen Shot 2015-11-17 at 11.50.41.png"/>
          <p:cNvPicPr>
            <a:picLocks noChangeAspect="1"/>
          </p:cNvPicPr>
          <p:nvPr/>
        </p:nvPicPr>
        <p:blipFill>
          <a:blip r:embed="rId2"/>
          <a:stretch>
            <a:fillRect/>
          </a:stretch>
        </p:blipFill>
        <p:spPr>
          <a:xfrm>
            <a:off x="457200" y="2552217"/>
            <a:ext cx="3418690" cy="2871253"/>
          </a:xfrm>
          <a:prstGeom prst="rect">
            <a:avLst/>
          </a:prstGeom>
        </p:spPr>
      </p:pic>
      <p:pic>
        <p:nvPicPr>
          <p:cNvPr id="5" name="Picture 4" descr="Screen Shot 2015-11-17 at 11.51.30.png"/>
          <p:cNvPicPr>
            <a:picLocks noChangeAspect="1"/>
          </p:cNvPicPr>
          <p:nvPr/>
        </p:nvPicPr>
        <p:blipFill>
          <a:blip r:embed="rId3"/>
          <a:stretch>
            <a:fillRect/>
          </a:stretch>
        </p:blipFill>
        <p:spPr>
          <a:xfrm>
            <a:off x="4584700" y="2552217"/>
            <a:ext cx="4102100" cy="3251200"/>
          </a:xfrm>
          <a:prstGeom prst="rect">
            <a:avLst/>
          </a:prstGeom>
        </p:spPr>
      </p:pic>
      <p:sp>
        <p:nvSpPr>
          <p:cNvPr id="6" name="Donut 5"/>
          <p:cNvSpPr/>
          <p:nvPr/>
        </p:nvSpPr>
        <p:spPr>
          <a:xfrm>
            <a:off x="2162297" y="5023002"/>
            <a:ext cx="549155" cy="594980"/>
          </a:xfrm>
          <a:prstGeom prst="donut">
            <a:avLst>
              <a:gd name="adj" fmla="val 96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7" name="Right Arrow 6"/>
          <p:cNvSpPr/>
          <p:nvPr/>
        </p:nvSpPr>
        <p:spPr>
          <a:xfrm>
            <a:off x="3466539" y="3054993"/>
            <a:ext cx="2379671" cy="40046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92" y="75460"/>
            <a:ext cx="8686800" cy="4525963"/>
          </a:xfrm>
        </p:spPr>
        <p:txBody>
          <a:bodyPr>
            <a:noAutofit/>
          </a:bodyPr>
          <a:lstStyle/>
          <a:p>
            <a:pPr>
              <a:buNone/>
            </a:pPr>
            <a:r>
              <a:rPr lang="en-US" sz="2000" dirty="0" smtClean="0"/>
              <a:t>5. Click on the brush tool and then click on the brush menu in the top left corner. Select a brush type that roughly matches the texture you are trying to create. I have chosen a paint brush shape as my texture is wet paint. Making sure you have black selected in your palette, and that you are clicked onto your “mask” layer, paint over the area of your texture you wish to hide. This will reveal your image underneath. Remember, if you make a mistake you can either go back, or swap your palette to white to paint it back in!</a:t>
            </a:r>
            <a:endParaRPr lang="en-US" sz="2000" dirty="0"/>
          </a:p>
        </p:txBody>
      </p:sp>
      <p:pic>
        <p:nvPicPr>
          <p:cNvPr id="4" name="Picture 3" descr="Screen Shot 2015-11-17 at 11.56.02.png"/>
          <p:cNvPicPr>
            <a:picLocks noChangeAspect="1"/>
          </p:cNvPicPr>
          <p:nvPr/>
        </p:nvPicPr>
        <p:blipFill>
          <a:blip r:embed="rId2"/>
          <a:srcRect t="4415" r="5000" b="16503"/>
          <a:stretch>
            <a:fillRect/>
          </a:stretch>
        </p:blipFill>
        <p:spPr>
          <a:xfrm>
            <a:off x="194492" y="2338442"/>
            <a:ext cx="8686800" cy="4519558"/>
          </a:xfrm>
          <a:prstGeom prst="rect">
            <a:avLst/>
          </a:prstGeom>
        </p:spPr>
      </p:pic>
      <p:sp>
        <p:nvSpPr>
          <p:cNvPr id="5" name="Donut 4"/>
          <p:cNvSpPr/>
          <p:nvPr/>
        </p:nvSpPr>
        <p:spPr>
          <a:xfrm>
            <a:off x="7665286" y="5869704"/>
            <a:ext cx="1478714" cy="709399"/>
          </a:xfrm>
          <a:prstGeom prst="donut">
            <a:avLst>
              <a:gd name="adj" fmla="val 72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26977" y="2338442"/>
            <a:ext cx="579807" cy="499154"/>
          </a:xfrm>
          <a:prstGeom prst="donut">
            <a:avLst>
              <a:gd name="adj" fmla="val 72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1159184" y="3139376"/>
            <a:ext cx="579807" cy="499154"/>
          </a:xfrm>
          <a:prstGeom prst="donut">
            <a:avLst>
              <a:gd name="adj" fmla="val 72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396"/>
            <a:ext cx="8229600" cy="4525963"/>
          </a:xfrm>
        </p:spPr>
        <p:txBody>
          <a:bodyPr>
            <a:normAutofit/>
          </a:bodyPr>
          <a:lstStyle/>
          <a:p>
            <a:pPr>
              <a:buNone/>
            </a:pPr>
            <a:r>
              <a:rPr lang="en-US" sz="2200" dirty="0" smtClean="0"/>
              <a:t>6. Turn the opacity of your texture layer back up to 100% and make any necessary adjustments. </a:t>
            </a:r>
          </a:p>
          <a:p>
            <a:pPr>
              <a:buNone/>
            </a:pPr>
            <a:endParaRPr lang="en-US" sz="2200" dirty="0" smtClean="0"/>
          </a:p>
          <a:p>
            <a:pPr>
              <a:buNone/>
            </a:pPr>
            <a:r>
              <a:rPr lang="en-US" sz="2200" dirty="0" smtClean="0"/>
              <a:t>7. Using the adjustment mask layers, edit the tones and contrast of both images until you are happy with the combination. Here, I have increased the contrast of the portrait so that it stands out from the paint, and added a gradient layer over the top of all layers to create a spotlight effect.</a:t>
            </a:r>
            <a:endParaRPr lang="en-US" sz="2200" dirty="0"/>
          </a:p>
        </p:txBody>
      </p:sp>
      <p:pic>
        <p:nvPicPr>
          <p:cNvPr id="4" name="Picture 3" descr="Screen Shot 2015-11-17 at 12.09.14.png"/>
          <p:cNvPicPr>
            <a:picLocks noChangeAspect="1"/>
          </p:cNvPicPr>
          <p:nvPr/>
        </p:nvPicPr>
        <p:blipFill>
          <a:blip r:embed="rId2"/>
          <a:stretch>
            <a:fillRect/>
          </a:stretch>
        </p:blipFill>
        <p:spPr>
          <a:xfrm>
            <a:off x="720766" y="3108086"/>
            <a:ext cx="4470477" cy="3270545"/>
          </a:xfrm>
          <a:prstGeom prst="rect">
            <a:avLst/>
          </a:prstGeom>
        </p:spPr>
      </p:pic>
      <p:sp>
        <p:nvSpPr>
          <p:cNvPr id="5" name="Donut 4"/>
          <p:cNvSpPr/>
          <p:nvPr/>
        </p:nvSpPr>
        <p:spPr>
          <a:xfrm>
            <a:off x="3527414" y="4579935"/>
            <a:ext cx="1906932" cy="1968010"/>
          </a:xfrm>
          <a:prstGeom prst="donut">
            <a:avLst>
              <a:gd name="adj" fmla="val 365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937737" y="3408624"/>
            <a:ext cx="2749063" cy="3139321"/>
          </a:xfrm>
          <a:prstGeom prst="rect">
            <a:avLst/>
          </a:prstGeom>
          <a:noFill/>
        </p:spPr>
        <p:txBody>
          <a:bodyPr wrap="square" rtlCol="0">
            <a:spAutoFit/>
          </a:bodyPr>
          <a:lstStyle/>
          <a:p>
            <a:r>
              <a:rPr lang="en-US" dirty="0" smtClean="0"/>
              <a:t>Gradient map (changes </a:t>
            </a:r>
            <a:r>
              <a:rPr lang="en-US" dirty="0" err="1" smtClean="0"/>
              <a:t>colour</a:t>
            </a:r>
            <a:r>
              <a:rPr lang="en-US" dirty="0" smtClean="0"/>
              <a:t> or the tones) and curves mask to portrait, positioned underneath the texture layer!</a:t>
            </a:r>
          </a:p>
          <a:p>
            <a:endParaRPr lang="en-US" dirty="0" smtClean="0"/>
          </a:p>
          <a:p>
            <a:r>
              <a:rPr lang="en-US" dirty="0" smtClean="0"/>
              <a:t>Created a new layer on the very top, used the gradient tool to create a spotlight, set the blending mode to “vivid light”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next …</a:t>
            </a:r>
            <a:endParaRPr lang="en-US" dirty="0"/>
          </a:p>
        </p:txBody>
      </p:sp>
      <p:sp>
        <p:nvSpPr>
          <p:cNvPr id="3" name="Content Placeholder 2"/>
          <p:cNvSpPr>
            <a:spLocks noGrp="1"/>
          </p:cNvSpPr>
          <p:nvPr>
            <p:ph idx="1"/>
          </p:nvPr>
        </p:nvSpPr>
        <p:spPr>
          <a:xfrm>
            <a:off x="457200" y="1600200"/>
            <a:ext cx="8229600" cy="4807274"/>
          </a:xfrm>
        </p:spPr>
        <p:txBody>
          <a:bodyPr>
            <a:noAutofit/>
          </a:bodyPr>
          <a:lstStyle/>
          <a:p>
            <a:r>
              <a:rPr lang="en-US" sz="2000" dirty="0" smtClean="0"/>
              <a:t>Experiment with different textures and brush techniques. I have included some additional examples.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You can create your own brush shape by following the additional tutorial:</a:t>
            </a:r>
            <a:endParaRPr lang="en-US" sz="2000" dirty="0"/>
          </a:p>
        </p:txBody>
      </p:sp>
      <p:pic>
        <p:nvPicPr>
          <p:cNvPr id="4" name="Picture 3" descr="9417097 chrome.jpg"/>
          <p:cNvPicPr>
            <a:picLocks noChangeAspect="1"/>
          </p:cNvPicPr>
          <p:nvPr/>
        </p:nvPicPr>
        <p:blipFill>
          <a:blip r:embed="rId2"/>
          <a:stretch>
            <a:fillRect/>
          </a:stretch>
        </p:blipFill>
        <p:spPr>
          <a:xfrm>
            <a:off x="6166551" y="2379919"/>
            <a:ext cx="2291862" cy="3307244"/>
          </a:xfrm>
          <a:prstGeom prst="rect">
            <a:avLst/>
          </a:prstGeom>
        </p:spPr>
      </p:pic>
      <p:pic>
        <p:nvPicPr>
          <p:cNvPr id="5" name="Picture 4" descr="gold glitter bw.jpg"/>
          <p:cNvPicPr>
            <a:picLocks noChangeAspect="1"/>
          </p:cNvPicPr>
          <p:nvPr/>
        </p:nvPicPr>
        <p:blipFill>
          <a:blip r:embed="rId3"/>
          <a:stretch>
            <a:fillRect/>
          </a:stretch>
        </p:blipFill>
        <p:spPr>
          <a:xfrm>
            <a:off x="3628100" y="2379919"/>
            <a:ext cx="2195227" cy="3307244"/>
          </a:xfrm>
          <a:prstGeom prst="rect">
            <a:avLst/>
          </a:prstGeom>
        </p:spPr>
      </p:pic>
      <p:pic>
        <p:nvPicPr>
          <p:cNvPr id="6" name="Picture 5" descr="Humphrey gold paint.jpg"/>
          <p:cNvPicPr>
            <a:picLocks noChangeAspect="1"/>
          </p:cNvPicPr>
          <p:nvPr/>
        </p:nvPicPr>
        <p:blipFill>
          <a:blip r:embed="rId4"/>
          <a:stretch>
            <a:fillRect/>
          </a:stretch>
        </p:blipFill>
        <p:spPr>
          <a:xfrm>
            <a:off x="653862" y="2379919"/>
            <a:ext cx="2561130" cy="33072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TotalTime>
  <Words>447</Words>
  <Application>Microsoft Macintosh PowerPoint</Application>
  <PresentationFormat>On-screen Show (4:3)</PresentationFormat>
  <Paragraphs>27</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How to create a layered image that appears to reveal itself from under a textured surface</vt:lpstr>
      <vt:lpstr>1. Open the image you want to reveal and your texture / surface image in photoshop – you can either take your own surface image or find one from the internet. I searched “gold paint”</vt:lpstr>
      <vt:lpstr>Slide 3</vt:lpstr>
      <vt:lpstr>Slide 4</vt:lpstr>
      <vt:lpstr>Slide 5</vt:lpstr>
      <vt:lpstr>Slide 6</vt:lpstr>
      <vt:lpstr>What to do next …</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layered image that appears to reveal itself from under a textured surface</dc:title>
  <dc:creator>Mia Hodgson</dc:creator>
  <cp:lastModifiedBy>Mia Hodgson</cp:lastModifiedBy>
  <cp:revision>1</cp:revision>
  <dcterms:created xsi:type="dcterms:W3CDTF">2015-11-17T11:29:42Z</dcterms:created>
  <dcterms:modified xsi:type="dcterms:W3CDTF">2015-11-17T12:20:01Z</dcterms:modified>
</cp:coreProperties>
</file>