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4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D12A-49B7-49FF-9A5A-D6936380D1A7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ED9D-5FF2-4E8E-9EFD-5352C4B35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602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D12A-49B7-49FF-9A5A-D6936380D1A7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ED9D-5FF2-4E8E-9EFD-5352C4B35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70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D12A-49B7-49FF-9A5A-D6936380D1A7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ED9D-5FF2-4E8E-9EFD-5352C4B35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18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D12A-49B7-49FF-9A5A-D6936380D1A7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ED9D-5FF2-4E8E-9EFD-5352C4B35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32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D12A-49B7-49FF-9A5A-D6936380D1A7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ED9D-5FF2-4E8E-9EFD-5352C4B35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20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D12A-49B7-49FF-9A5A-D6936380D1A7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ED9D-5FF2-4E8E-9EFD-5352C4B35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207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D12A-49B7-49FF-9A5A-D6936380D1A7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ED9D-5FF2-4E8E-9EFD-5352C4B35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46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D12A-49B7-49FF-9A5A-D6936380D1A7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ED9D-5FF2-4E8E-9EFD-5352C4B35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71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D12A-49B7-49FF-9A5A-D6936380D1A7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ED9D-5FF2-4E8E-9EFD-5352C4B35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770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D12A-49B7-49FF-9A5A-D6936380D1A7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ED9D-5FF2-4E8E-9EFD-5352C4B35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088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D12A-49B7-49FF-9A5A-D6936380D1A7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ED9D-5FF2-4E8E-9EFD-5352C4B35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176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DD12A-49B7-49FF-9A5A-D6936380D1A7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5ED9D-5FF2-4E8E-9EFD-5352C4B35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732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41602"/>
          </a:xfrm>
          <a:solidFill>
            <a:srgbClr val="FFFF00"/>
          </a:solidFill>
        </p:spPr>
        <p:txBody>
          <a:bodyPr/>
          <a:lstStyle/>
          <a:p>
            <a:r>
              <a:rPr lang="en-GB" dirty="0" smtClean="0"/>
              <a:t>Your practical assessment: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9054"/>
            <a:ext cx="10515600" cy="48364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Take a series of photographs that demonstrate your best strength in the following:</a:t>
            </a:r>
            <a:endParaRPr lang="en-GB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Composition to strengthen the appearance of your subject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Lighting to enhance the textural or pattern connotations of your subject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Lighting to enhance the form of your subject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Aperture to create clarity in your focal point</a:t>
            </a:r>
          </a:p>
          <a:p>
            <a:pPr marL="457200" lvl="1" indent="0">
              <a:buNone/>
            </a:pPr>
            <a:endParaRPr lang="en-GB" dirty="0"/>
          </a:p>
          <a:p>
            <a:pPr marL="0" lvl="1" indent="0">
              <a:buNone/>
            </a:pPr>
            <a:r>
              <a:rPr lang="en-GB" b="1" dirty="0" smtClean="0"/>
              <a:t>Upload these as a full 35 page gallery, deleting any that are out of focus.</a:t>
            </a:r>
          </a:p>
          <a:p>
            <a:pPr marL="0" lvl="1" indent="0">
              <a:buNone/>
            </a:pPr>
            <a:endParaRPr lang="en-GB" b="1" dirty="0" smtClean="0"/>
          </a:p>
          <a:p>
            <a:pPr marL="0" lvl="1" indent="0">
              <a:buNone/>
            </a:pPr>
            <a:r>
              <a:rPr lang="en-GB" b="1" dirty="0" smtClean="0"/>
              <a:t>Chose your best image for all 4 of the above criteria and write an evaluative paragraph for each, answering the question: </a:t>
            </a:r>
          </a:p>
          <a:p>
            <a:pPr marL="457200" lvl="1" indent="0">
              <a:buNone/>
            </a:pPr>
            <a:r>
              <a:rPr lang="en-GB" dirty="0"/>
              <a:t>	</a:t>
            </a:r>
            <a:r>
              <a:rPr lang="en-GB" dirty="0" smtClean="0"/>
              <a:t>“how and why does this image demonstrate greater technical skill and how 	does it reflect elements from your individual artist?”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73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290441" cy="614855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GB" sz="3600" dirty="0" smtClean="0"/>
              <a:t>Where are you as a class …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466486" y="0"/>
            <a:ext cx="5780692" cy="661719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/>
              <a:t>Written reflections</a:t>
            </a:r>
            <a:endParaRPr lang="en-GB" dirty="0"/>
          </a:p>
          <a:p>
            <a:r>
              <a:rPr lang="en-GB" dirty="0" smtClean="0"/>
              <a:t>D grades</a:t>
            </a:r>
          </a:p>
          <a:p>
            <a:r>
              <a:rPr lang="en-GB" dirty="0"/>
              <a:t>	</a:t>
            </a:r>
            <a:r>
              <a:rPr lang="en-GB" dirty="0" smtClean="0"/>
              <a:t>- limited explanations</a:t>
            </a:r>
          </a:p>
          <a:p>
            <a:r>
              <a:rPr lang="en-GB" dirty="0" smtClean="0"/>
              <a:t>	- not using keywords appropriately</a:t>
            </a:r>
          </a:p>
          <a:p>
            <a:r>
              <a:rPr lang="en-GB" dirty="0"/>
              <a:t>	</a:t>
            </a:r>
            <a:r>
              <a:rPr lang="en-GB" dirty="0" smtClean="0"/>
              <a:t>- lacks justified opinions and insights</a:t>
            </a:r>
          </a:p>
          <a:p>
            <a:r>
              <a:rPr lang="en-GB" dirty="0"/>
              <a:t>	</a:t>
            </a:r>
            <a:r>
              <a:rPr lang="en-GB" dirty="0" smtClean="0"/>
              <a:t>- not using full templates</a:t>
            </a:r>
            <a:endParaRPr lang="en-GB" dirty="0"/>
          </a:p>
          <a:p>
            <a:r>
              <a:rPr lang="en-GB" dirty="0" smtClean="0"/>
              <a:t>C grades</a:t>
            </a:r>
          </a:p>
          <a:p>
            <a:r>
              <a:rPr lang="en-GB" dirty="0" smtClean="0"/>
              <a:t>	- basic explanations</a:t>
            </a:r>
          </a:p>
          <a:p>
            <a:r>
              <a:rPr lang="en-GB" dirty="0"/>
              <a:t>	</a:t>
            </a:r>
            <a:r>
              <a:rPr lang="en-GB" dirty="0" smtClean="0"/>
              <a:t>- rare use of keywords</a:t>
            </a:r>
          </a:p>
          <a:p>
            <a:r>
              <a:rPr lang="en-GB" dirty="0"/>
              <a:t>	</a:t>
            </a:r>
            <a:r>
              <a:rPr lang="en-GB" dirty="0" smtClean="0"/>
              <a:t>- descriptive, not analytical</a:t>
            </a:r>
          </a:p>
          <a:p>
            <a:r>
              <a:rPr lang="en-GB" dirty="0"/>
              <a:t>	</a:t>
            </a:r>
            <a:r>
              <a:rPr lang="en-GB" dirty="0" smtClean="0"/>
              <a:t>- covers just enough to say what has happened 	but not why</a:t>
            </a:r>
            <a:endParaRPr lang="en-GB" dirty="0"/>
          </a:p>
          <a:p>
            <a:r>
              <a:rPr lang="en-GB" dirty="0" smtClean="0"/>
              <a:t>B grades</a:t>
            </a:r>
          </a:p>
          <a:p>
            <a:r>
              <a:rPr lang="en-GB" dirty="0"/>
              <a:t>	</a:t>
            </a:r>
            <a:r>
              <a:rPr lang="en-GB" dirty="0" smtClean="0"/>
              <a:t>- extended explanations that go beyond the 	obvious</a:t>
            </a:r>
          </a:p>
          <a:p>
            <a:r>
              <a:rPr lang="en-GB" dirty="0"/>
              <a:t>	</a:t>
            </a:r>
            <a:r>
              <a:rPr lang="en-GB" dirty="0" smtClean="0"/>
              <a:t>- can be repetitive</a:t>
            </a:r>
          </a:p>
          <a:p>
            <a:r>
              <a:rPr lang="en-GB" dirty="0"/>
              <a:t>	</a:t>
            </a:r>
            <a:r>
              <a:rPr lang="en-GB" dirty="0" smtClean="0"/>
              <a:t>- sometimes suggests unique opinions</a:t>
            </a:r>
            <a:endParaRPr lang="en-GB" dirty="0"/>
          </a:p>
          <a:p>
            <a:r>
              <a:rPr lang="en-GB" dirty="0" smtClean="0"/>
              <a:t>A grades</a:t>
            </a:r>
          </a:p>
          <a:p>
            <a:r>
              <a:rPr lang="en-GB" dirty="0" smtClean="0"/>
              <a:t>	- fully explains intentions and opinions with links 	to evidence in your work</a:t>
            </a:r>
          </a:p>
          <a:p>
            <a:r>
              <a:rPr lang="en-GB" dirty="0"/>
              <a:t>	</a:t>
            </a:r>
            <a:r>
              <a:rPr lang="en-GB" dirty="0" smtClean="0"/>
              <a:t>- goes beyond checklists</a:t>
            </a:r>
          </a:p>
          <a:p>
            <a:r>
              <a:rPr lang="en-GB" dirty="0"/>
              <a:t>	</a:t>
            </a:r>
            <a:r>
              <a:rPr lang="en-GB" dirty="0" smtClean="0"/>
              <a:t>- uses exciting and heightened language</a:t>
            </a:r>
            <a:endParaRPr lang="en-GB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0" y="796662"/>
            <a:ext cx="6290441" cy="63401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/>
              <a:t>Practical work </a:t>
            </a:r>
          </a:p>
          <a:p>
            <a:r>
              <a:rPr lang="en-GB" dirty="0" smtClean="0"/>
              <a:t>D grades</a:t>
            </a:r>
          </a:p>
          <a:p>
            <a:r>
              <a:rPr lang="en-GB" dirty="0"/>
              <a:t>	</a:t>
            </a:r>
            <a:r>
              <a:rPr lang="en-GB" dirty="0" smtClean="0"/>
              <a:t>- out of focus</a:t>
            </a:r>
          </a:p>
          <a:p>
            <a:r>
              <a:rPr lang="en-GB" dirty="0"/>
              <a:t>	</a:t>
            </a:r>
            <a:r>
              <a:rPr lang="en-GB" dirty="0" smtClean="0"/>
              <a:t>- under or over exposed</a:t>
            </a:r>
          </a:p>
          <a:p>
            <a:r>
              <a:rPr lang="en-GB" dirty="0"/>
              <a:t>	</a:t>
            </a:r>
            <a:r>
              <a:rPr lang="en-GB" dirty="0" smtClean="0"/>
              <a:t>- messy backgrounds</a:t>
            </a:r>
          </a:p>
          <a:p>
            <a:r>
              <a:rPr lang="en-GB" dirty="0"/>
              <a:t>	</a:t>
            </a:r>
            <a:r>
              <a:rPr lang="en-GB" dirty="0" smtClean="0"/>
              <a:t>- does not have 35 pics with 10 ideas</a:t>
            </a:r>
            <a:endParaRPr lang="en-GB" dirty="0"/>
          </a:p>
          <a:p>
            <a:r>
              <a:rPr lang="en-GB" dirty="0" smtClean="0"/>
              <a:t>C grades</a:t>
            </a:r>
          </a:p>
          <a:p>
            <a:r>
              <a:rPr lang="en-GB" dirty="0" smtClean="0"/>
              <a:t>	- some out of focus</a:t>
            </a:r>
          </a:p>
          <a:p>
            <a:r>
              <a:rPr lang="en-GB" dirty="0"/>
              <a:t>	</a:t>
            </a:r>
            <a:r>
              <a:rPr lang="en-GB" dirty="0" smtClean="0"/>
              <a:t>- poorly chosen enlargements</a:t>
            </a:r>
          </a:p>
          <a:p>
            <a:r>
              <a:rPr lang="en-GB" dirty="0"/>
              <a:t>	</a:t>
            </a:r>
            <a:r>
              <a:rPr lang="en-GB" dirty="0" smtClean="0"/>
              <a:t>- sometimes achieves goal but not consistent	</a:t>
            </a:r>
          </a:p>
          <a:p>
            <a:r>
              <a:rPr lang="en-GB" dirty="0"/>
              <a:t>	</a:t>
            </a:r>
            <a:r>
              <a:rPr lang="en-GB" dirty="0" smtClean="0"/>
              <a:t>- some messy backgrounds with burnt out areas</a:t>
            </a:r>
            <a:endParaRPr lang="en-GB" dirty="0"/>
          </a:p>
          <a:p>
            <a:r>
              <a:rPr lang="en-GB" dirty="0" smtClean="0"/>
              <a:t>B grades</a:t>
            </a:r>
          </a:p>
          <a:p>
            <a:r>
              <a:rPr lang="en-GB" dirty="0"/>
              <a:t>	</a:t>
            </a:r>
            <a:r>
              <a:rPr lang="en-GB" dirty="0" smtClean="0"/>
              <a:t>- all in focus</a:t>
            </a:r>
          </a:p>
          <a:p>
            <a:r>
              <a:rPr lang="en-GB" dirty="0"/>
              <a:t>	</a:t>
            </a:r>
            <a:r>
              <a:rPr lang="en-GB" dirty="0" smtClean="0"/>
              <a:t>- all adequately lit</a:t>
            </a:r>
          </a:p>
          <a:p>
            <a:r>
              <a:rPr lang="en-GB" dirty="0"/>
              <a:t>	</a:t>
            </a:r>
            <a:r>
              <a:rPr lang="en-GB" dirty="0" smtClean="0"/>
              <a:t>- all achieve the task</a:t>
            </a:r>
          </a:p>
          <a:p>
            <a:r>
              <a:rPr lang="en-GB" dirty="0"/>
              <a:t>	</a:t>
            </a:r>
            <a:r>
              <a:rPr lang="en-GB" dirty="0" smtClean="0"/>
              <a:t>35 pics per shoot with 10 ideas</a:t>
            </a:r>
            <a:endParaRPr lang="en-GB" dirty="0"/>
          </a:p>
          <a:p>
            <a:r>
              <a:rPr lang="en-GB" dirty="0" smtClean="0"/>
              <a:t>A grades</a:t>
            </a:r>
          </a:p>
          <a:p>
            <a:r>
              <a:rPr lang="en-GB" dirty="0" smtClean="0"/>
              <a:t>	- achieves task and pushes beyond with own ideas</a:t>
            </a:r>
          </a:p>
          <a:p>
            <a:r>
              <a:rPr lang="en-GB" dirty="0"/>
              <a:t>	</a:t>
            </a:r>
            <a:r>
              <a:rPr lang="en-GB" dirty="0" smtClean="0"/>
              <a:t>- revisits class photoshoots independently </a:t>
            </a:r>
            <a:r>
              <a:rPr lang="en-GB" dirty="0"/>
              <a:t>	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- consistently play with camera angles, settings, 	exposures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620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483" y="0"/>
            <a:ext cx="8555421" cy="832561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GB" sz="4400" dirty="0" smtClean="0"/>
              <a:t>Making the marking count …</a:t>
            </a:r>
            <a:endParaRPr lang="en-GB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9181" t="22521" r="6789" b="19288"/>
          <a:stretch/>
        </p:blipFill>
        <p:spPr>
          <a:xfrm>
            <a:off x="5236780" y="1232721"/>
            <a:ext cx="7772401" cy="45819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10359" y="1388615"/>
            <a:ext cx="500029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ASPIRE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Questions you all need to consider at this point:</a:t>
            </a:r>
          </a:p>
          <a:p>
            <a:endParaRPr lang="en-GB" dirty="0"/>
          </a:p>
          <a:p>
            <a:r>
              <a:rPr lang="en-GB" dirty="0" smtClean="0"/>
              <a:t>Are you checking the course </a:t>
            </a:r>
            <a:r>
              <a:rPr lang="en-GB" dirty="0" err="1" smtClean="0"/>
              <a:t>Weebly</a:t>
            </a:r>
            <a:r>
              <a:rPr lang="en-GB" dirty="0" smtClean="0"/>
              <a:t> page enough?</a:t>
            </a:r>
          </a:p>
          <a:p>
            <a:endParaRPr lang="en-GB" dirty="0" smtClean="0"/>
          </a:p>
          <a:p>
            <a:r>
              <a:rPr lang="en-GB" dirty="0" smtClean="0"/>
              <a:t>Are you using past student examples as a support template?</a:t>
            </a:r>
          </a:p>
          <a:p>
            <a:endParaRPr lang="en-GB" dirty="0" smtClean="0"/>
          </a:p>
          <a:p>
            <a:r>
              <a:rPr lang="en-GB" dirty="0" smtClean="0"/>
              <a:t>Are you using all keywords when possible?</a:t>
            </a:r>
          </a:p>
          <a:p>
            <a:endParaRPr lang="en-GB" dirty="0" smtClean="0"/>
          </a:p>
          <a:p>
            <a:r>
              <a:rPr lang="en-GB" dirty="0" smtClean="0"/>
              <a:t>Are you doing extra reading around your artists?</a:t>
            </a:r>
          </a:p>
          <a:p>
            <a:endParaRPr lang="en-GB" dirty="0"/>
          </a:p>
          <a:p>
            <a:r>
              <a:rPr lang="en-GB" dirty="0" smtClean="0"/>
              <a:t>Are you revisiting incomplete class tasks at home?</a:t>
            </a:r>
          </a:p>
          <a:p>
            <a:endParaRPr lang="en-GB" dirty="0"/>
          </a:p>
          <a:p>
            <a:r>
              <a:rPr lang="en-GB" dirty="0" smtClean="0"/>
              <a:t>Are you reshooting images that are out of focus?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283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4228</TotalTime>
  <Words>180</Words>
  <Application>Microsoft Office PowerPoint</Application>
  <PresentationFormat>Widescreen</PresentationFormat>
  <Paragraphs>67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Your practical assessment:</vt:lpstr>
      <vt:lpstr>Where are you as a class …</vt:lpstr>
      <vt:lpstr>Making the marking count …</vt:lpstr>
    </vt:vector>
  </TitlesOfParts>
  <Company>Finchley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the marking count …</dc:title>
  <dc:creator>Mia Hodgson</dc:creator>
  <cp:lastModifiedBy>Mia Hodgson</cp:lastModifiedBy>
  <cp:revision>5</cp:revision>
  <cp:lastPrinted>2018-10-03T08:24:01Z</cp:lastPrinted>
  <dcterms:created xsi:type="dcterms:W3CDTF">2018-10-02T16:04:24Z</dcterms:created>
  <dcterms:modified xsi:type="dcterms:W3CDTF">2018-10-05T14:32:47Z</dcterms:modified>
</cp:coreProperties>
</file>